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1.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2.xml" ContentType="application/vnd.openxmlformats-officedocument.theme+xml"/>
  <Override PartName="/ppt/slideLayouts/slideLayout30.xml" ContentType="application/vnd.openxmlformats-officedocument.presentationml.slideLayout+xml"/>
  <Override PartName="/ppt/theme/theme1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8.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9.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0.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1.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4.xml" ContentType="application/vnd.openxmlformats-officedocument.theme+xml"/>
  <Override PartName="/ppt/slideLayouts/slideLayout58.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7" r:id="rId5"/>
    <p:sldMasterId id="2147484051" r:id="rId6"/>
    <p:sldMasterId id="2147484067" r:id="rId7"/>
    <p:sldMasterId id="2147484073" r:id="rId8"/>
    <p:sldMasterId id="2147484076" r:id="rId9"/>
    <p:sldMasterId id="2147484055" r:id="rId10"/>
    <p:sldMasterId id="2147484061" r:id="rId11"/>
    <p:sldMasterId id="2147484064" r:id="rId12"/>
    <p:sldMasterId id="2147484070" r:id="rId13"/>
    <p:sldMasterId id="2147484045" r:id="rId14"/>
    <p:sldMasterId id="2147484080" r:id="rId15"/>
    <p:sldMasterId id="2147483859" r:id="rId16"/>
    <p:sldMasterId id="2147484087" r:id="rId17"/>
    <p:sldMasterId id="2147483991" r:id="rId18"/>
    <p:sldMasterId id="2147483996" r:id="rId19"/>
    <p:sldMasterId id="2147483945" r:id="rId20"/>
    <p:sldMasterId id="2147484009" r:id="rId21"/>
    <p:sldMasterId id="2147483971" r:id="rId22"/>
    <p:sldMasterId id="2147483916" r:id="rId23"/>
    <p:sldMasterId id="2147484106" r:id="rId24"/>
    <p:sldMasterId id="2147483983" r:id="rId25"/>
    <p:sldMasterId id="2147484096" r:id="rId26"/>
    <p:sldMasterId id="2147484102" r:id="rId27"/>
    <p:sldMasterId id="2147484099" r:id="rId28"/>
    <p:sldMasterId id="2147484094" r:id="rId29"/>
  </p:sldMasterIdLst>
  <p:notesMasterIdLst>
    <p:notesMasterId r:id="rId51"/>
  </p:notesMasterIdLst>
  <p:handoutMasterIdLst>
    <p:handoutMasterId r:id="rId52"/>
  </p:handoutMasterIdLst>
  <p:sldIdLst>
    <p:sldId id="912" r:id="rId30"/>
    <p:sldId id="770" r:id="rId31"/>
    <p:sldId id="914" r:id="rId32"/>
    <p:sldId id="858" r:id="rId33"/>
    <p:sldId id="860" r:id="rId34"/>
    <p:sldId id="861" r:id="rId35"/>
    <p:sldId id="855" r:id="rId36"/>
    <p:sldId id="917" r:id="rId37"/>
    <p:sldId id="905" r:id="rId38"/>
    <p:sldId id="915" r:id="rId39"/>
    <p:sldId id="918" r:id="rId40"/>
    <p:sldId id="919" r:id="rId41"/>
    <p:sldId id="920" r:id="rId42"/>
    <p:sldId id="921" r:id="rId43"/>
    <p:sldId id="922" r:id="rId44"/>
    <p:sldId id="923" r:id="rId45"/>
    <p:sldId id="924" r:id="rId46"/>
    <p:sldId id="927" r:id="rId47"/>
    <p:sldId id="815" r:id="rId48"/>
    <p:sldId id="926" r:id="rId49"/>
    <p:sldId id="621" r:id="rId50"/>
  </p:sldIdLst>
  <p:sldSz cx="12188825" cy="6858000"/>
  <p:notesSz cx="6797675" cy="9926638"/>
  <p:custShowLst>
    <p:custShow name="Intro" id="0">
      <p:sldLst/>
    </p:custShow>
  </p:custShowLst>
  <p:defaultTextStyle>
    <a:defPPr>
      <a:defRPr lang="en-AU"/>
    </a:defPPr>
    <a:lvl1pPr algn="l" rtl="0" fontAlgn="base">
      <a:spcBef>
        <a:spcPct val="0"/>
      </a:spcBef>
      <a:spcAft>
        <a:spcPct val="0"/>
      </a:spcAft>
      <a:defRPr sz="2900" kern="1200">
        <a:solidFill>
          <a:schemeClr val="tx1"/>
        </a:solidFill>
        <a:latin typeface="Times New Roman" pitchFamily="18" charset="0"/>
        <a:ea typeface="+mn-ea"/>
        <a:cs typeface="Times New Roman" pitchFamily="18" charset="0"/>
      </a:defRPr>
    </a:lvl1pPr>
    <a:lvl2pPr marL="483579" algn="l" rtl="0" fontAlgn="base">
      <a:spcBef>
        <a:spcPct val="0"/>
      </a:spcBef>
      <a:spcAft>
        <a:spcPct val="0"/>
      </a:spcAft>
      <a:defRPr sz="2900" kern="1200">
        <a:solidFill>
          <a:schemeClr val="tx1"/>
        </a:solidFill>
        <a:latin typeface="Times New Roman" pitchFamily="18" charset="0"/>
        <a:ea typeface="+mn-ea"/>
        <a:cs typeface="Times New Roman" pitchFamily="18" charset="0"/>
      </a:defRPr>
    </a:lvl2pPr>
    <a:lvl3pPr marL="967160" algn="l" rtl="0" fontAlgn="base">
      <a:spcBef>
        <a:spcPct val="0"/>
      </a:spcBef>
      <a:spcAft>
        <a:spcPct val="0"/>
      </a:spcAft>
      <a:defRPr sz="2900" kern="1200">
        <a:solidFill>
          <a:schemeClr val="tx1"/>
        </a:solidFill>
        <a:latin typeface="Times New Roman" pitchFamily="18" charset="0"/>
        <a:ea typeface="+mn-ea"/>
        <a:cs typeface="Times New Roman" pitchFamily="18" charset="0"/>
      </a:defRPr>
    </a:lvl3pPr>
    <a:lvl4pPr marL="1450738" algn="l" rtl="0" fontAlgn="base">
      <a:spcBef>
        <a:spcPct val="0"/>
      </a:spcBef>
      <a:spcAft>
        <a:spcPct val="0"/>
      </a:spcAft>
      <a:defRPr sz="2900" kern="1200">
        <a:solidFill>
          <a:schemeClr val="tx1"/>
        </a:solidFill>
        <a:latin typeface="Times New Roman" pitchFamily="18" charset="0"/>
        <a:ea typeface="+mn-ea"/>
        <a:cs typeface="Times New Roman" pitchFamily="18" charset="0"/>
      </a:defRPr>
    </a:lvl4pPr>
    <a:lvl5pPr marL="1934320" algn="l" rtl="0" fontAlgn="base">
      <a:spcBef>
        <a:spcPct val="0"/>
      </a:spcBef>
      <a:spcAft>
        <a:spcPct val="0"/>
      </a:spcAft>
      <a:defRPr sz="2900" kern="1200">
        <a:solidFill>
          <a:schemeClr val="tx1"/>
        </a:solidFill>
        <a:latin typeface="Times New Roman" pitchFamily="18" charset="0"/>
        <a:ea typeface="+mn-ea"/>
        <a:cs typeface="Times New Roman" pitchFamily="18" charset="0"/>
      </a:defRPr>
    </a:lvl5pPr>
    <a:lvl6pPr marL="2417899" algn="l" defTabSz="967160" rtl="0" eaLnBrk="1" latinLnBrk="0" hangingPunct="1">
      <a:defRPr sz="2900" kern="1200">
        <a:solidFill>
          <a:schemeClr val="tx1"/>
        </a:solidFill>
        <a:latin typeface="Times New Roman" pitchFamily="18" charset="0"/>
        <a:ea typeface="+mn-ea"/>
        <a:cs typeface="Times New Roman" pitchFamily="18" charset="0"/>
      </a:defRPr>
    </a:lvl6pPr>
    <a:lvl7pPr marL="2901479" algn="l" defTabSz="967160" rtl="0" eaLnBrk="1" latinLnBrk="0" hangingPunct="1">
      <a:defRPr sz="2900" kern="1200">
        <a:solidFill>
          <a:schemeClr val="tx1"/>
        </a:solidFill>
        <a:latin typeface="Times New Roman" pitchFamily="18" charset="0"/>
        <a:ea typeface="+mn-ea"/>
        <a:cs typeface="Times New Roman" pitchFamily="18" charset="0"/>
      </a:defRPr>
    </a:lvl7pPr>
    <a:lvl8pPr marL="3385057" algn="l" defTabSz="967160" rtl="0" eaLnBrk="1" latinLnBrk="0" hangingPunct="1">
      <a:defRPr sz="2900" kern="1200">
        <a:solidFill>
          <a:schemeClr val="tx1"/>
        </a:solidFill>
        <a:latin typeface="Times New Roman" pitchFamily="18" charset="0"/>
        <a:ea typeface="+mn-ea"/>
        <a:cs typeface="Times New Roman" pitchFamily="18" charset="0"/>
      </a:defRPr>
    </a:lvl8pPr>
    <a:lvl9pPr marL="3868638" algn="l" defTabSz="967160" rtl="0" eaLnBrk="1" latinLnBrk="0" hangingPunct="1">
      <a:defRPr sz="2900" kern="1200">
        <a:solidFill>
          <a:schemeClr val="tx1"/>
        </a:solidFill>
        <a:latin typeface="Times New Roman" pitchFamily="18" charset="0"/>
        <a:ea typeface="+mn-ea"/>
        <a:cs typeface="Times New Roman" pitchFamily="18"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05">
          <p15:clr>
            <a:srgbClr val="A4A3A4"/>
          </p15:clr>
        </p15:guide>
        <p15:guide id="4" orient="horz" pos="4016">
          <p15:clr>
            <a:srgbClr val="A4A3A4"/>
          </p15:clr>
        </p15:guide>
        <p15:guide id="5" orient="horz" pos="2160">
          <p15:clr>
            <a:srgbClr val="A4A3A4"/>
          </p15:clr>
        </p15:guide>
        <p15:guide id="6" orient="horz" pos="615">
          <p15:clr>
            <a:srgbClr val="A4A3A4"/>
          </p15:clr>
        </p15:guide>
        <p15:guide id="7" orient="horz" pos="608">
          <p15:clr>
            <a:srgbClr val="A4A3A4"/>
          </p15:clr>
        </p15:guide>
        <p15:guide id="8" pos="5651">
          <p15:clr>
            <a:srgbClr val="A4A3A4"/>
          </p15:clr>
        </p15:guide>
        <p15:guide id="9" pos="3547">
          <p15:clr>
            <a:srgbClr val="A4A3A4"/>
          </p15:clr>
        </p15:guide>
        <p15:guide id="10" pos="283">
          <p15:clr>
            <a:srgbClr val="A4A3A4"/>
          </p15:clr>
        </p15:guide>
        <p15:guide id="11" pos="2025">
          <p15:clr>
            <a:srgbClr val="A4A3A4"/>
          </p15:clr>
        </p15:guide>
      </p15:sldGuideLst>
    </p:ext>
    <p:ext uri="{2D200454-40CA-4A62-9FC3-DE9A4176ACB9}">
      <p15:notesGuideLst xmlns:p15="http://schemas.microsoft.com/office/powerpoint/2012/main">
        <p15:guide id="1" orient="horz" pos="3126"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 McCready" initials="R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B6E"/>
    <a:srgbClr val="081A28"/>
    <a:srgbClr val="FFD300"/>
    <a:srgbClr val="15CD52"/>
    <a:srgbClr val="05E105"/>
    <a:srgbClr val="7A9C49"/>
    <a:srgbClr val="6CB33F"/>
    <a:srgbClr val="FFDD00"/>
    <a:srgbClr val="789E91"/>
    <a:srgbClr val="3A96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D0FE71-A054-4AB9-8988-5CEFBE939C72}" v="7" dt="2018-05-02T04:45:34.939"/>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84561" autoAdjust="0"/>
  </p:normalViewPr>
  <p:slideViewPr>
    <p:cSldViewPr snapToGrid="0">
      <p:cViewPr varScale="1">
        <p:scale>
          <a:sx n="94" d="100"/>
          <a:sy n="94" d="100"/>
        </p:scale>
        <p:origin x="1278" y="66"/>
      </p:cViewPr>
      <p:guideLst>
        <p:guide orient="horz" pos="1620"/>
        <p:guide pos="2880"/>
        <p:guide orient="horz" pos="305"/>
        <p:guide orient="horz" pos="4016"/>
        <p:guide orient="horz" pos="2160"/>
        <p:guide orient="horz" pos="615"/>
        <p:guide orient="horz" pos="608"/>
        <p:guide pos="5651"/>
        <p:guide pos="3547"/>
        <p:guide pos="283"/>
        <p:guide pos="2025"/>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p:cViewPr varScale="1">
        <p:scale>
          <a:sx n="149" d="100"/>
          <a:sy n="149" d="100"/>
        </p:scale>
        <p:origin x="-3624" y="-104"/>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Master" Target="slideMasters/slideMaster22.xml"/><Relationship Id="rId39" Type="http://schemas.openxmlformats.org/officeDocument/2006/relationships/slide" Target="slides/slide10.xml"/><Relationship Id="rId21" Type="http://schemas.openxmlformats.org/officeDocument/2006/relationships/slideMaster" Target="slideMasters/slideMaster17.xml"/><Relationship Id="rId34" Type="http://schemas.openxmlformats.org/officeDocument/2006/relationships/slide" Target="slides/slide5.xml"/><Relationship Id="rId42" Type="http://schemas.openxmlformats.org/officeDocument/2006/relationships/slide" Target="slides/slide13.xml"/><Relationship Id="rId47" Type="http://schemas.openxmlformats.org/officeDocument/2006/relationships/slide" Target="slides/slide18.xml"/><Relationship Id="rId50" Type="http://schemas.openxmlformats.org/officeDocument/2006/relationships/slide" Target="slides/slide21.xml"/><Relationship Id="rId55"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24" Type="http://schemas.openxmlformats.org/officeDocument/2006/relationships/slideMaster" Target="slideMasters/slideMaster20.xml"/><Relationship Id="rId32" Type="http://schemas.openxmlformats.org/officeDocument/2006/relationships/slide" Target="slides/slide3.xml"/><Relationship Id="rId37" Type="http://schemas.openxmlformats.org/officeDocument/2006/relationships/slide" Target="slides/slide8.xml"/><Relationship Id="rId40" Type="http://schemas.openxmlformats.org/officeDocument/2006/relationships/slide" Target="slides/slide11.xml"/><Relationship Id="rId45" Type="http://schemas.openxmlformats.org/officeDocument/2006/relationships/slide" Target="slides/slide16.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1.xml"/><Relationship Id="rId19" Type="http://schemas.openxmlformats.org/officeDocument/2006/relationships/slideMaster" Target="slideMasters/slideMaster15.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Master" Target="slideMasters/slideMaster23.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slide" Target="slides/slide14.xml"/><Relationship Id="rId48" Type="http://schemas.openxmlformats.org/officeDocument/2006/relationships/slide" Target="slides/slide19.xml"/><Relationship Id="rId56"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slide" Target="slides/slide17.xml"/><Relationship Id="rId59" Type="http://schemas.microsoft.com/office/2015/10/relationships/revisionInfo" Target="revisionInfo.xml"/><Relationship Id="rId20" Type="http://schemas.openxmlformats.org/officeDocument/2006/relationships/slideMaster" Target="slideMasters/slideMaster16.xml"/><Relationship Id="rId41" Type="http://schemas.openxmlformats.org/officeDocument/2006/relationships/slide" Target="slides/slide12.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Master" Target="slideMasters/slideMaster24.xml"/><Relationship Id="rId36" Type="http://schemas.openxmlformats.org/officeDocument/2006/relationships/slide" Target="slides/slide7.xml"/><Relationship Id="rId49" Type="http://schemas.openxmlformats.org/officeDocument/2006/relationships/slide" Target="slides/slide20.xml"/><Relationship Id="rId57" Type="http://schemas.openxmlformats.org/officeDocument/2006/relationships/tableStyles" Target="tableStyles.xml"/><Relationship Id="rId10" Type="http://schemas.openxmlformats.org/officeDocument/2006/relationships/slideMaster" Target="slideMasters/slideMaster6.xml"/><Relationship Id="rId31" Type="http://schemas.openxmlformats.org/officeDocument/2006/relationships/slide" Target="slides/slide2.xml"/><Relationship Id="rId44" Type="http://schemas.openxmlformats.org/officeDocument/2006/relationships/slide" Target="slides/slide15.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ender Singh" userId="f0af0bc1-4e6d-492a-a06a-2aeb9cb14d06" providerId="ADAL" clId="{88C3215E-4B33-4579-9C3C-BF33336200FF}"/>
    <pc:docChg chg="undo custSel modSld">
      <pc:chgData name="Opender Singh" userId="f0af0bc1-4e6d-492a-a06a-2aeb9cb14d06" providerId="ADAL" clId="{88C3215E-4B33-4579-9C3C-BF33336200FF}" dt="2018-05-02T04:16:22.919" v="19" actId="478"/>
      <pc:docMkLst>
        <pc:docMk/>
      </pc:docMkLst>
      <pc:sldChg chg="addSp delSp modSp">
        <pc:chgData name="Opender Singh" userId="f0af0bc1-4e6d-492a-a06a-2aeb9cb14d06" providerId="ADAL" clId="{88C3215E-4B33-4579-9C3C-BF33336200FF}" dt="2018-05-02T04:16:22.919" v="19" actId="478"/>
        <pc:sldMkLst>
          <pc:docMk/>
          <pc:sldMk cId="2822873057" sldId="905"/>
        </pc:sldMkLst>
        <pc:spChg chg="add del">
          <ac:chgData name="Opender Singh" userId="f0af0bc1-4e6d-492a-a06a-2aeb9cb14d06" providerId="ADAL" clId="{88C3215E-4B33-4579-9C3C-BF33336200FF}" dt="2018-05-02T04:16:22.597" v="17" actId="478"/>
          <ac:spMkLst>
            <pc:docMk/>
            <pc:sldMk cId="2822873057" sldId="905"/>
            <ac:spMk id="6" creationId="{00000000-0000-0000-0000-000000000000}"/>
          </ac:spMkLst>
        </pc:spChg>
        <pc:spChg chg="add del">
          <ac:chgData name="Opender Singh" userId="f0af0bc1-4e6d-492a-a06a-2aeb9cb14d06" providerId="ADAL" clId="{88C3215E-4B33-4579-9C3C-BF33336200FF}" dt="2018-05-02T04:16:22.748" v="18" actId="478"/>
          <ac:spMkLst>
            <pc:docMk/>
            <pc:sldMk cId="2822873057" sldId="905"/>
            <ac:spMk id="7" creationId="{00000000-0000-0000-0000-000000000000}"/>
          </ac:spMkLst>
        </pc:spChg>
        <pc:spChg chg="mod">
          <ac:chgData name="Opender Singh" userId="f0af0bc1-4e6d-492a-a06a-2aeb9cb14d06" providerId="ADAL" clId="{88C3215E-4B33-4579-9C3C-BF33336200FF}" dt="2018-05-02T04:16:01.597" v="3" actId="14100"/>
          <ac:spMkLst>
            <pc:docMk/>
            <pc:sldMk cId="2822873057" sldId="905"/>
            <ac:spMk id="9" creationId="{00000000-0000-0000-0000-000000000000}"/>
          </ac:spMkLst>
        </pc:spChg>
        <pc:spChg chg="add del">
          <ac:chgData name="Opender Singh" userId="f0af0bc1-4e6d-492a-a06a-2aeb9cb14d06" providerId="ADAL" clId="{88C3215E-4B33-4579-9C3C-BF33336200FF}" dt="2018-05-02T04:16:22.270" v="15" actId="478"/>
          <ac:spMkLst>
            <pc:docMk/>
            <pc:sldMk cId="2822873057" sldId="905"/>
            <ac:spMk id="11" creationId="{00000000-0000-0000-0000-000000000000}"/>
          </ac:spMkLst>
        </pc:spChg>
        <pc:picChg chg="add del">
          <ac:chgData name="Opender Singh" userId="f0af0bc1-4e6d-492a-a06a-2aeb9cb14d06" providerId="ADAL" clId="{88C3215E-4B33-4579-9C3C-BF33336200FF}" dt="2018-05-02T04:16:22.919" v="19" actId="478"/>
          <ac:picMkLst>
            <pc:docMk/>
            <pc:sldMk cId="2822873057" sldId="905"/>
            <ac:picMk id="12290" creationId="{00000000-0000-0000-0000-000000000000}"/>
          </ac:picMkLst>
        </pc:picChg>
        <pc:picChg chg="add del">
          <ac:chgData name="Opender Singh" userId="f0af0bc1-4e6d-492a-a06a-2aeb9cb14d06" providerId="ADAL" clId="{88C3215E-4B33-4579-9C3C-BF33336200FF}" dt="2018-05-02T04:16:22.495" v="16" actId="478"/>
          <ac:picMkLst>
            <pc:docMk/>
            <pc:sldMk cId="2822873057" sldId="905"/>
            <ac:picMk id="12291" creationId="{00000000-0000-0000-0000-000000000000}"/>
          </ac:picMkLst>
        </pc:picChg>
        <pc:picChg chg="add del">
          <ac:chgData name="Opender Singh" userId="f0af0bc1-4e6d-492a-a06a-2aeb9cb14d06" providerId="ADAL" clId="{88C3215E-4B33-4579-9C3C-BF33336200FF}" dt="2018-05-02T04:16:21.918" v="13" actId="478"/>
          <ac:picMkLst>
            <pc:docMk/>
            <pc:sldMk cId="2822873057" sldId="905"/>
            <ac:picMk id="12293" creationId="{00000000-0000-0000-0000-000000000000}"/>
          </ac:picMkLst>
        </pc:picChg>
        <pc:picChg chg="add del">
          <ac:chgData name="Opender Singh" userId="f0af0bc1-4e6d-492a-a06a-2aeb9cb14d06" providerId="ADAL" clId="{88C3215E-4B33-4579-9C3C-BF33336200FF}" dt="2018-05-02T04:16:21.735" v="12" actId="478"/>
          <ac:picMkLst>
            <pc:docMk/>
            <pc:sldMk cId="2822873057" sldId="905"/>
            <ac:picMk id="12294" creationId="{00000000-0000-0000-0000-000000000000}"/>
          </ac:picMkLst>
        </pc:picChg>
        <pc:picChg chg="add del">
          <ac:chgData name="Opender Singh" userId="f0af0bc1-4e6d-492a-a06a-2aeb9cb14d06" providerId="ADAL" clId="{88C3215E-4B33-4579-9C3C-BF33336200FF}" dt="2018-05-02T04:16:22.093" v="14" actId="478"/>
          <ac:picMkLst>
            <pc:docMk/>
            <pc:sldMk cId="2822873057" sldId="905"/>
            <ac:picMk id="12298" creationId="{00000000-0000-0000-0000-000000000000}"/>
          </ac:picMkLst>
        </pc:picChg>
      </pc:sldChg>
    </pc:docChg>
  </pc:docChgLst>
  <pc:docChgLst>
    <pc:chgData name="Opender Singh" userId="f0af0bc1-4e6d-492a-a06a-2aeb9cb14d06" providerId="ADAL" clId="{B8D0FE71-A054-4AB9-8988-5CEFBE939C72}"/>
    <pc:docChg chg="undo redo custSel addSld delSld modSld sldOrd">
      <pc:chgData name="Opender Singh" userId="f0af0bc1-4e6d-492a-a06a-2aeb9cb14d06" providerId="ADAL" clId="{B8D0FE71-A054-4AB9-8988-5CEFBE939C72}" dt="2018-05-03T22:49:14.366" v="5964" actId="6549"/>
      <pc:docMkLst>
        <pc:docMk/>
      </pc:docMkLst>
      <pc:sldChg chg="modSp ord">
        <pc:chgData name="Opender Singh" userId="f0af0bc1-4e6d-492a-a06a-2aeb9cb14d06" providerId="ADAL" clId="{B8D0FE71-A054-4AB9-8988-5CEFBE939C72}" dt="2018-05-02T04:55:05.401" v="765" actId="20577"/>
        <pc:sldMkLst>
          <pc:docMk/>
          <pc:sldMk cId="1839452441" sldId="770"/>
        </pc:sldMkLst>
        <pc:spChg chg="mod">
          <ac:chgData name="Opender Singh" userId="f0af0bc1-4e6d-492a-a06a-2aeb9cb14d06" providerId="ADAL" clId="{B8D0FE71-A054-4AB9-8988-5CEFBE939C72}" dt="2018-05-02T04:55:05.401" v="765" actId="20577"/>
          <ac:spMkLst>
            <pc:docMk/>
            <pc:sldMk cId="1839452441" sldId="770"/>
            <ac:spMk id="5" creationId="{00000000-0000-0000-0000-000000000000}"/>
          </ac:spMkLst>
        </pc:spChg>
      </pc:sldChg>
      <pc:sldChg chg="delSp ord">
        <pc:chgData name="Opender Singh" userId="f0af0bc1-4e6d-492a-a06a-2aeb9cb14d06" providerId="ADAL" clId="{B8D0FE71-A054-4AB9-8988-5CEFBE939C72}" dt="2018-05-02T23:29:23.507" v="5095" actId="478"/>
        <pc:sldMkLst>
          <pc:docMk/>
          <pc:sldMk cId="269703730" sldId="815"/>
        </pc:sldMkLst>
        <pc:spChg chg="del">
          <ac:chgData name="Opender Singh" userId="f0af0bc1-4e6d-492a-a06a-2aeb9cb14d06" providerId="ADAL" clId="{B8D0FE71-A054-4AB9-8988-5CEFBE939C72}" dt="2018-05-02T23:29:23.507" v="5095" actId="478"/>
          <ac:spMkLst>
            <pc:docMk/>
            <pc:sldMk cId="269703730" sldId="815"/>
            <ac:spMk id="7" creationId="{00000000-0000-0000-0000-000000000000}"/>
          </ac:spMkLst>
        </pc:spChg>
      </pc:sldChg>
      <pc:sldChg chg="modSp add">
        <pc:chgData name="Opender Singh" userId="f0af0bc1-4e6d-492a-a06a-2aeb9cb14d06" providerId="ADAL" clId="{B8D0FE71-A054-4AB9-8988-5CEFBE939C72}" dt="2018-05-02T23:19:15.673" v="5067" actId="207"/>
        <pc:sldMkLst>
          <pc:docMk/>
          <pc:sldMk cId="2613187092" sldId="858"/>
        </pc:sldMkLst>
        <pc:spChg chg="mod">
          <ac:chgData name="Opender Singh" userId="f0af0bc1-4e6d-492a-a06a-2aeb9cb14d06" providerId="ADAL" clId="{B8D0FE71-A054-4AB9-8988-5CEFBE939C72}" dt="2018-05-02T23:19:15.673" v="5067" actId="207"/>
          <ac:spMkLst>
            <pc:docMk/>
            <pc:sldMk cId="2613187092" sldId="858"/>
            <ac:spMk id="3" creationId="{FC7F7E73-ECA7-4610-ACEF-7A1E559159E0}"/>
          </ac:spMkLst>
        </pc:spChg>
      </pc:sldChg>
      <pc:sldChg chg="add del">
        <pc:chgData name="Opender Singh" userId="f0af0bc1-4e6d-492a-a06a-2aeb9cb14d06" providerId="ADAL" clId="{B8D0FE71-A054-4AB9-8988-5CEFBE939C72}" dt="2018-05-02T06:18:04.245" v="4687" actId="2696"/>
        <pc:sldMkLst>
          <pc:docMk/>
          <pc:sldMk cId="2385314326" sldId="859"/>
        </pc:sldMkLst>
      </pc:sldChg>
      <pc:sldChg chg="modSp add">
        <pc:chgData name="Opender Singh" userId="f0af0bc1-4e6d-492a-a06a-2aeb9cb14d06" providerId="ADAL" clId="{B8D0FE71-A054-4AB9-8988-5CEFBE939C72}" dt="2018-05-02T23:18:43.615" v="5059" actId="207"/>
        <pc:sldMkLst>
          <pc:docMk/>
          <pc:sldMk cId="2665057648" sldId="860"/>
        </pc:sldMkLst>
        <pc:spChg chg="mod">
          <ac:chgData name="Opender Singh" userId="f0af0bc1-4e6d-492a-a06a-2aeb9cb14d06" providerId="ADAL" clId="{B8D0FE71-A054-4AB9-8988-5CEFBE939C72}" dt="2018-05-02T23:18:43.615" v="5059" actId="207"/>
          <ac:spMkLst>
            <pc:docMk/>
            <pc:sldMk cId="2665057648" sldId="860"/>
            <ac:spMk id="3" creationId="{FC7F7E73-ECA7-4610-ACEF-7A1E559159E0}"/>
          </ac:spMkLst>
        </pc:spChg>
      </pc:sldChg>
      <pc:sldChg chg="add del">
        <pc:chgData name="Opender Singh" userId="f0af0bc1-4e6d-492a-a06a-2aeb9cb14d06" providerId="ADAL" clId="{B8D0FE71-A054-4AB9-8988-5CEFBE939C72}" dt="2018-05-02T04:54:14.915" v="744" actId="2696"/>
        <pc:sldMkLst>
          <pc:docMk/>
          <pc:sldMk cId="2155765816" sldId="861"/>
        </pc:sldMkLst>
      </pc:sldChg>
      <pc:sldChg chg="del">
        <pc:chgData name="Opender Singh" userId="f0af0bc1-4e6d-492a-a06a-2aeb9cb14d06" providerId="ADAL" clId="{B8D0FE71-A054-4AB9-8988-5CEFBE939C72}" dt="2018-05-02T05:14:35.607" v="1244" actId="2696"/>
        <pc:sldMkLst>
          <pc:docMk/>
          <pc:sldMk cId="1679174179" sldId="863"/>
        </pc:sldMkLst>
      </pc:sldChg>
      <pc:sldChg chg="add del">
        <pc:chgData name="Opender Singh" userId="f0af0bc1-4e6d-492a-a06a-2aeb9cb14d06" providerId="ADAL" clId="{B8D0FE71-A054-4AB9-8988-5CEFBE939C72}" dt="2018-05-02T06:18:22.158" v="4691" actId="2696"/>
        <pc:sldMkLst>
          <pc:docMk/>
          <pc:sldMk cId="2924335063" sldId="863"/>
        </pc:sldMkLst>
      </pc:sldChg>
      <pc:sldChg chg="add del">
        <pc:chgData name="Opender Singh" userId="f0af0bc1-4e6d-492a-a06a-2aeb9cb14d06" providerId="ADAL" clId="{B8D0FE71-A054-4AB9-8988-5CEFBE939C72}" dt="2018-05-02T06:18:16.349" v="4689" actId="2696"/>
        <pc:sldMkLst>
          <pc:docMk/>
          <pc:sldMk cId="890621846" sldId="864"/>
        </pc:sldMkLst>
      </pc:sldChg>
      <pc:sldChg chg="del">
        <pc:chgData name="Opender Singh" userId="f0af0bc1-4e6d-492a-a06a-2aeb9cb14d06" providerId="ADAL" clId="{B8D0FE71-A054-4AB9-8988-5CEFBE939C72}" dt="2018-05-02T05:14:26.044" v="1237" actId="2696"/>
        <pc:sldMkLst>
          <pc:docMk/>
          <pc:sldMk cId="3075920140" sldId="867"/>
        </pc:sldMkLst>
      </pc:sldChg>
      <pc:sldChg chg="add del">
        <pc:chgData name="Opender Singh" userId="f0af0bc1-4e6d-492a-a06a-2aeb9cb14d06" providerId="ADAL" clId="{B8D0FE71-A054-4AB9-8988-5CEFBE939C72}" dt="2018-05-02T06:18:05.367" v="4688" actId="2696"/>
        <pc:sldMkLst>
          <pc:docMk/>
          <pc:sldMk cId="4192094150" sldId="869"/>
        </pc:sldMkLst>
      </pc:sldChg>
      <pc:sldChg chg="del">
        <pc:chgData name="Opender Singh" userId="f0af0bc1-4e6d-492a-a06a-2aeb9cb14d06" providerId="ADAL" clId="{B8D0FE71-A054-4AB9-8988-5CEFBE939C72}" dt="2018-05-02T04:33:54.029" v="16" actId="2696"/>
        <pc:sldMkLst>
          <pc:docMk/>
          <pc:sldMk cId="2944303374" sldId="870"/>
        </pc:sldMkLst>
      </pc:sldChg>
      <pc:sldChg chg="del">
        <pc:chgData name="Opender Singh" userId="f0af0bc1-4e6d-492a-a06a-2aeb9cb14d06" providerId="ADAL" clId="{B8D0FE71-A054-4AB9-8988-5CEFBE939C72}" dt="2018-05-02T04:33:55.481" v="17" actId="2696"/>
        <pc:sldMkLst>
          <pc:docMk/>
          <pc:sldMk cId="1016772579" sldId="874"/>
        </pc:sldMkLst>
      </pc:sldChg>
      <pc:sldChg chg="del">
        <pc:chgData name="Opender Singh" userId="f0af0bc1-4e6d-492a-a06a-2aeb9cb14d06" providerId="ADAL" clId="{B8D0FE71-A054-4AB9-8988-5CEFBE939C72}" dt="2018-05-02T04:33:57.660" v="19" actId="2696"/>
        <pc:sldMkLst>
          <pc:docMk/>
          <pc:sldMk cId="1625436629" sldId="875"/>
        </pc:sldMkLst>
      </pc:sldChg>
      <pc:sldChg chg="del">
        <pc:chgData name="Opender Singh" userId="f0af0bc1-4e6d-492a-a06a-2aeb9cb14d06" providerId="ADAL" clId="{B8D0FE71-A054-4AB9-8988-5CEFBE939C72}" dt="2018-05-02T04:33:58.186" v="20" actId="2696"/>
        <pc:sldMkLst>
          <pc:docMk/>
          <pc:sldMk cId="884005177" sldId="877"/>
        </pc:sldMkLst>
      </pc:sldChg>
      <pc:sldChg chg="del">
        <pc:chgData name="Opender Singh" userId="f0af0bc1-4e6d-492a-a06a-2aeb9cb14d06" providerId="ADAL" clId="{B8D0FE71-A054-4AB9-8988-5CEFBE939C72}" dt="2018-05-02T04:33:56.327" v="18" actId="2696"/>
        <pc:sldMkLst>
          <pc:docMk/>
          <pc:sldMk cId="2799680153" sldId="880"/>
        </pc:sldMkLst>
      </pc:sldChg>
      <pc:sldChg chg="del">
        <pc:chgData name="Opender Singh" userId="f0af0bc1-4e6d-492a-a06a-2aeb9cb14d06" providerId="ADAL" clId="{B8D0FE71-A054-4AB9-8988-5CEFBE939C72}" dt="2018-05-02T04:33:59.797" v="21" actId="2696"/>
        <pc:sldMkLst>
          <pc:docMk/>
          <pc:sldMk cId="794839487" sldId="883"/>
        </pc:sldMkLst>
      </pc:sldChg>
      <pc:sldChg chg="del ord">
        <pc:chgData name="Opender Singh" userId="f0af0bc1-4e6d-492a-a06a-2aeb9cb14d06" providerId="ADAL" clId="{B8D0FE71-A054-4AB9-8988-5CEFBE939C72}" dt="2018-05-02T23:23:18.099" v="5068" actId="2696"/>
        <pc:sldMkLst>
          <pc:docMk/>
          <pc:sldMk cId="1526895713" sldId="884"/>
        </pc:sldMkLst>
      </pc:sldChg>
      <pc:sldChg chg="del">
        <pc:chgData name="Opender Singh" userId="f0af0bc1-4e6d-492a-a06a-2aeb9cb14d06" providerId="ADAL" clId="{B8D0FE71-A054-4AB9-8988-5CEFBE939C72}" dt="2018-05-02T05:14:22.463" v="1234" actId="2696"/>
        <pc:sldMkLst>
          <pc:docMk/>
          <pc:sldMk cId="2201745314" sldId="887"/>
        </pc:sldMkLst>
      </pc:sldChg>
      <pc:sldChg chg="del">
        <pc:chgData name="Opender Singh" userId="f0af0bc1-4e6d-492a-a06a-2aeb9cb14d06" providerId="ADAL" clId="{B8D0FE71-A054-4AB9-8988-5CEFBE939C72}" dt="2018-05-02T05:14:24.884" v="1235" actId="2696"/>
        <pc:sldMkLst>
          <pc:docMk/>
          <pc:sldMk cId="178110611" sldId="890"/>
        </pc:sldMkLst>
      </pc:sldChg>
      <pc:sldChg chg="del">
        <pc:chgData name="Opender Singh" userId="f0af0bc1-4e6d-492a-a06a-2aeb9cb14d06" providerId="ADAL" clId="{B8D0FE71-A054-4AB9-8988-5CEFBE939C72}" dt="2018-05-02T05:14:27.404" v="1238" actId="2696"/>
        <pc:sldMkLst>
          <pc:docMk/>
          <pc:sldMk cId="985457938" sldId="894"/>
        </pc:sldMkLst>
      </pc:sldChg>
      <pc:sldChg chg="del">
        <pc:chgData name="Opender Singh" userId="f0af0bc1-4e6d-492a-a06a-2aeb9cb14d06" providerId="ADAL" clId="{B8D0FE71-A054-4AB9-8988-5CEFBE939C72}" dt="2018-05-02T05:14:28.854" v="1239" actId="2696"/>
        <pc:sldMkLst>
          <pc:docMk/>
          <pc:sldMk cId="3182898" sldId="895"/>
        </pc:sldMkLst>
      </pc:sldChg>
      <pc:sldChg chg="add del ord">
        <pc:chgData name="Opender Singh" userId="f0af0bc1-4e6d-492a-a06a-2aeb9cb14d06" providerId="ADAL" clId="{B8D0FE71-A054-4AB9-8988-5CEFBE939C72}" dt="2018-05-02T23:23:20.180" v="5069" actId="2696"/>
        <pc:sldMkLst>
          <pc:docMk/>
          <pc:sldMk cId="2907752084" sldId="898"/>
        </pc:sldMkLst>
      </pc:sldChg>
      <pc:sldChg chg="delSp modSp del">
        <pc:chgData name="Opender Singh" userId="f0af0bc1-4e6d-492a-a06a-2aeb9cb14d06" providerId="ADAL" clId="{B8D0FE71-A054-4AB9-8988-5CEFBE939C72}" dt="2018-05-02T05:10:51.679" v="1195" actId="2696"/>
        <pc:sldMkLst>
          <pc:docMk/>
          <pc:sldMk cId="3957841080" sldId="899"/>
        </pc:sldMkLst>
        <pc:spChg chg="mod">
          <ac:chgData name="Opender Singh" userId="f0af0bc1-4e6d-492a-a06a-2aeb9cb14d06" providerId="ADAL" clId="{B8D0FE71-A054-4AB9-8988-5CEFBE939C72}" dt="2018-05-02T04:36:00.916" v="35" actId="14100"/>
          <ac:spMkLst>
            <pc:docMk/>
            <pc:sldMk cId="3957841080" sldId="899"/>
            <ac:spMk id="6" creationId="{00000000-0000-0000-0000-000000000000}"/>
          </ac:spMkLst>
        </pc:spChg>
        <pc:spChg chg="mod">
          <ac:chgData name="Opender Singh" userId="f0af0bc1-4e6d-492a-a06a-2aeb9cb14d06" providerId="ADAL" clId="{B8D0FE71-A054-4AB9-8988-5CEFBE939C72}" dt="2018-05-02T04:45:34.939" v="701" actId="368"/>
          <ac:spMkLst>
            <pc:docMk/>
            <pc:sldMk cId="3957841080" sldId="899"/>
            <ac:spMk id="8" creationId="{00000000-0000-0000-0000-000000000000}"/>
          </ac:spMkLst>
        </pc:spChg>
        <pc:picChg chg="del">
          <ac:chgData name="Opender Singh" userId="f0af0bc1-4e6d-492a-a06a-2aeb9cb14d06" providerId="ADAL" clId="{B8D0FE71-A054-4AB9-8988-5CEFBE939C72}" dt="2018-05-02T04:36:02.455" v="36" actId="478"/>
          <ac:picMkLst>
            <pc:docMk/>
            <pc:sldMk cId="3957841080" sldId="899"/>
            <ac:picMk id="1028" creationId="{00000000-0000-0000-0000-000000000000}"/>
          </ac:picMkLst>
        </pc:picChg>
      </pc:sldChg>
      <pc:sldChg chg="del">
        <pc:chgData name="Opender Singh" userId="f0af0bc1-4e6d-492a-a06a-2aeb9cb14d06" providerId="ADAL" clId="{B8D0FE71-A054-4AB9-8988-5CEFBE939C72}" dt="2018-05-02T05:14:04.330" v="1232" actId="2696"/>
        <pc:sldMkLst>
          <pc:docMk/>
          <pc:sldMk cId="1426854297" sldId="900"/>
        </pc:sldMkLst>
      </pc:sldChg>
      <pc:sldChg chg="del">
        <pc:chgData name="Opender Singh" userId="f0af0bc1-4e6d-492a-a06a-2aeb9cb14d06" providerId="ADAL" clId="{B8D0FE71-A054-4AB9-8988-5CEFBE939C72}" dt="2018-05-02T05:14:09.724" v="1233" actId="2696"/>
        <pc:sldMkLst>
          <pc:docMk/>
          <pc:sldMk cId="378473875" sldId="901"/>
        </pc:sldMkLst>
      </pc:sldChg>
      <pc:sldChg chg="del">
        <pc:chgData name="Opender Singh" userId="f0af0bc1-4e6d-492a-a06a-2aeb9cb14d06" providerId="ADAL" clId="{B8D0FE71-A054-4AB9-8988-5CEFBE939C72}" dt="2018-05-02T05:14:30.881" v="1240" actId="2696"/>
        <pc:sldMkLst>
          <pc:docMk/>
          <pc:sldMk cId="2311455467" sldId="902"/>
        </pc:sldMkLst>
      </pc:sldChg>
      <pc:sldChg chg="del">
        <pc:chgData name="Opender Singh" userId="f0af0bc1-4e6d-492a-a06a-2aeb9cb14d06" providerId="ADAL" clId="{B8D0FE71-A054-4AB9-8988-5CEFBE939C72}" dt="2018-05-02T05:14:32.060" v="1241" actId="2696"/>
        <pc:sldMkLst>
          <pc:docMk/>
          <pc:sldMk cId="3791164276" sldId="904"/>
        </pc:sldMkLst>
      </pc:sldChg>
      <pc:sldChg chg="addSp delSp modSp ord delAnim">
        <pc:chgData name="Opender Singh" userId="f0af0bc1-4e6d-492a-a06a-2aeb9cb14d06" providerId="ADAL" clId="{B8D0FE71-A054-4AB9-8988-5CEFBE939C72}" dt="2018-05-02T05:13:49.211" v="1230" actId="1036"/>
        <pc:sldMkLst>
          <pc:docMk/>
          <pc:sldMk cId="2822873057" sldId="905"/>
        </pc:sldMkLst>
        <pc:spChg chg="del">
          <ac:chgData name="Opender Singh" userId="f0af0bc1-4e6d-492a-a06a-2aeb9cb14d06" providerId="ADAL" clId="{B8D0FE71-A054-4AB9-8988-5CEFBE939C72}" dt="2018-05-02T04:30:14.683" v="4" actId="478"/>
          <ac:spMkLst>
            <pc:docMk/>
            <pc:sldMk cId="2822873057" sldId="905"/>
            <ac:spMk id="6" creationId="{00000000-0000-0000-0000-000000000000}"/>
          </ac:spMkLst>
        </pc:spChg>
        <pc:spChg chg="del">
          <ac:chgData name="Opender Singh" userId="f0af0bc1-4e6d-492a-a06a-2aeb9cb14d06" providerId="ADAL" clId="{B8D0FE71-A054-4AB9-8988-5CEFBE939C72}" dt="2018-05-02T04:30:14.683" v="4" actId="478"/>
          <ac:spMkLst>
            <pc:docMk/>
            <pc:sldMk cId="2822873057" sldId="905"/>
            <ac:spMk id="7" creationId="{00000000-0000-0000-0000-000000000000}"/>
          </ac:spMkLst>
        </pc:spChg>
        <pc:spChg chg="mod ord">
          <ac:chgData name="Opender Singh" userId="f0af0bc1-4e6d-492a-a06a-2aeb9cb14d06" providerId="ADAL" clId="{B8D0FE71-A054-4AB9-8988-5CEFBE939C72}" dt="2018-05-02T04:44:07.714" v="694" actId="167"/>
          <ac:spMkLst>
            <pc:docMk/>
            <pc:sldMk cId="2822873057" sldId="905"/>
            <ac:spMk id="9" creationId="{00000000-0000-0000-0000-000000000000}"/>
          </ac:spMkLst>
        </pc:spChg>
        <pc:spChg chg="del">
          <ac:chgData name="Opender Singh" userId="f0af0bc1-4e6d-492a-a06a-2aeb9cb14d06" providerId="ADAL" clId="{B8D0FE71-A054-4AB9-8988-5CEFBE939C72}" dt="2018-05-02T04:30:14.683" v="4" actId="478"/>
          <ac:spMkLst>
            <pc:docMk/>
            <pc:sldMk cId="2822873057" sldId="905"/>
            <ac:spMk id="11" creationId="{00000000-0000-0000-0000-000000000000}"/>
          </ac:spMkLst>
        </pc:spChg>
        <pc:spChg chg="del">
          <ac:chgData name="Opender Singh" userId="f0af0bc1-4e6d-492a-a06a-2aeb9cb14d06" providerId="ADAL" clId="{B8D0FE71-A054-4AB9-8988-5CEFBE939C72}" dt="2018-05-02T04:30:14.683" v="4" actId="478"/>
          <ac:spMkLst>
            <pc:docMk/>
            <pc:sldMk cId="2822873057" sldId="905"/>
            <ac:spMk id="13" creationId="{00000000-0000-0000-0000-000000000000}"/>
          </ac:spMkLst>
        </pc:spChg>
        <pc:spChg chg="del">
          <ac:chgData name="Opender Singh" userId="f0af0bc1-4e6d-492a-a06a-2aeb9cb14d06" providerId="ADAL" clId="{B8D0FE71-A054-4AB9-8988-5CEFBE939C72}" dt="2018-05-02T04:30:14.683" v="4" actId="478"/>
          <ac:spMkLst>
            <pc:docMk/>
            <pc:sldMk cId="2822873057" sldId="905"/>
            <ac:spMk id="20" creationId="{00000000-0000-0000-0000-000000000000}"/>
          </ac:spMkLst>
        </pc:spChg>
        <pc:spChg chg="del">
          <ac:chgData name="Opender Singh" userId="f0af0bc1-4e6d-492a-a06a-2aeb9cb14d06" providerId="ADAL" clId="{B8D0FE71-A054-4AB9-8988-5CEFBE939C72}" dt="2018-05-02T04:30:14.683" v="4" actId="478"/>
          <ac:spMkLst>
            <pc:docMk/>
            <pc:sldMk cId="2822873057" sldId="905"/>
            <ac:spMk id="21" creationId="{00000000-0000-0000-0000-000000000000}"/>
          </ac:spMkLst>
        </pc:spChg>
        <pc:spChg chg="del">
          <ac:chgData name="Opender Singh" userId="f0af0bc1-4e6d-492a-a06a-2aeb9cb14d06" providerId="ADAL" clId="{B8D0FE71-A054-4AB9-8988-5CEFBE939C72}" dt="2018-05-02T04:30:14.683" v="4" actId="478"/>
          <ac:spMkLst>
            <pc:docMk/>
            <pc:sldMk cId="2822873057" sldId="905"/>
            <ac:spMk id="22" creationId="{00000000-0000-0000-0000-000000000000}"/>
          </ac:spMkLst>
        </pc:spChg>
        <pc:picChg chg="add mod ord">
          <ac:chgData name="Opender Singh" userId="f0af0bc1-4e6d-492a-a06a-2aeb9cb14d06" providerId="ADAL" clId="{B8D0FE71-A054-4AB9-8988-5CEFBE939C72}" dt="2018-05-02T05:13:49.211" v="1230" actId="1036"/>
          <ac:picMkLst>
            <pc:docMk/>
            <pc:sldMk cId="2822873057" sldId="905"/>
            <ac:picMk id="3" creationId="{D218CFED-B974-4FB8-A30B-B586F512A1B0}"/>
          </ac:picMkLst>
        </pc:picChg>
        <pc:picChg chg="add del mod">
          <ac:chgData name="Opender Singh" userId="f0af0bc1-4e6d-492a-a06a-2aeb9cb14d06" providerId="ADAL" clId="{B8D0FE71-A054-4AB9-8988-5CEFBE939C72}" dt="2018-05-02T04:42:39.103" v="687" actId="478"/>
          <ac:picMkLst>
            <pc:docMk/>
            <pc:sldMk cId="2822873057" sldId="905"/>
            <ac:picMk id="17" creationId="{032B59A4-0D85-426C-A508-81E96E7A4B85}"/>
          </ac:picMkLst>
        </pc:picChg>
        <pc:picChg chg="del">
          <ac:chgData name="Opender Singh" userId="f0af0bc1-4e6d-492a-a06a-2aeb9cb14d06" providerId="ADAL" clId="{B8D0FE71-A054-4AB9-8988-5CEFBE939C72}" dt="2018-05-02T04:30:14.683" v="4" actId="478"/>
          <ac:picMkLst>
            <pc:docMk/>
            <pc:sldMk cId="2822873057" sldId="905"/>
            <ac:picMk id="12290" creationId="{00000000-0000-0000-0000-000000000000}"/>
          </ac:picMkLst>
        </pc:picChg>
        <pc:picChg chg="del">
          <ac:chgData name="Opender Singh" userId="f0af0bc1-4e6d-492a-a06a-2aeb9cb14d06" providerId="ADAL" clId="{B8D0FE71-A054-4AB9-8988-5CEFBE939C72}" dt="2018-05-02T04:30:14.683" v="4" actId="478"/>
          <ac:picMkLst>
            <pc:docMk/>
            <pc:sldMk cId="2822873057" sldId="905"/>
            <ac:picMk id="12291" creationId="{00000000-0000-0000-0000-000000000000}"/>
          </ac:picMkLst>
        </pc:picChg>
        <pc:picChg chg="del">
          <ac:chgData name="Opender Singh" userId="f0af0bc1-4e6d-492a-a06a-2aeb9cb14d06" providerId="ADAL" clId="{B8D0FE71-A054-4AB9-8988-5CEFBE939C72}" dt="2018-05-02T04:30:14.683" v="4" actId="478"/>
          <ac:picMkLst>
            <pc:docMk/>
            <pc:sldMk cId="2822873057" sldId="905"/>
            <ac:picMk id="12293" creationId="{00000000-0000-0000-0000-000000000000}"/>
          </ac:picMkLst>
        </pc:picChg>
        <pc:picChg chg="del">
          <ac:chgData name="Opender Singh" userId="f0af0bc1-4e6d-492a-a06a-2aeb9cb14d06" providerId="ADAL" clId="{B8D0FE71-A054-4AB9-8988-5CEFBE939C72}" dt="2018-05-02T04:30:14.683" v="4" actId="478"/>
          <ac:picMkLst>
            <pc:docMk/>
            <pc:sldMk cId="2822873057" sldId="905"/>
            <ac:picMk id="12294" creationId="{00000000-0000-0000-0000-000000000000}"/>
          </ac:picMkLst>
        </pc:picChg>
        <pc:picChg chg="del">
          <ac:chgData name="Opender Singh" userId="f0af0bc1-4e6d-492a-a06a-2aeb9cb14d06" providerId="ADAL" clId="{B8D0FE71-A054-4AB9-8988-5CEFBE939C72}" dt="2018-05-02T04:30:14.683" v="4" actId="478"/>
          <ac:picMkLst>
            <pc:docMk/>
            <pc:sldMk cId="2822873057" sldId="905"/>
            <ac:picMk id="12298" creationId="{00000000-0000-0000-0000-000000000000}"/>
          </ac:picMkLst>
        </pc:picChg>
      </pc:sldChg>
      <pc:sldChg chg="del">
        <pc:chgData name="Opender Singh" userId="f0af0bc1-4e6d-492a-a06a-2aeb9cb14d06" providerId="ADAL" clId="{B8D0FE71-A054-4AB9-8988-5CEFBE939C72}" dt="2018-05-02T05:14:33.302" v="1242" actId="2696"/>
        <pc:sldMkLst>
          <pc:docMk/>
          <pc:sldMk cId="2593375122" sldId="906"/>
        </pc:sldMkLst>
      </pc:sldChg>
      <pc:sldChg chg="del">
        <pc:chgData name="Opender Singh" userId="f0af0bc1-4e6d-492a-a06a-2aeb9cb14d06" providerId="ADAL" clId="{B8D0FE71-A054-4AB9-8988-5CEFBE939C72}" dt="2018-05-02T05:14:34.543" v="1243" actId="2696"/>
        <pc:sldMkLst>
          <pc:docMk/>
          <pc:sldMk cId="1725215603" sldId="907"/>
        </pc:sldMkLst>
      </pc:sldChg>
      <pc:sldChg chg="del">
        <pc:chgData name="Opender Singh" userId="f0af0bc1-4e6d-492a-a06a-2aeb9cb14d06" providerId="ADAL" clId="{B8D0FE71-A054-4AB9-8988-5CEFBE939C72}" dt="2018-05-02T05:14:39.736" v="1247" actId="2696"/>
        <pc:sldMkLst>
          <pc:docMk/>
          <pc:sldMk cId="1051763573" sldId="908"/>
        </pc:sldMkLst>
      </pc:sldChg>
      <pc:sldChg chg="del">
        <pc:chgData name="Opender Singh" userId="f0af0bc1-4e6d-492a-a06a-2aeb9cb14d06" providerId="ADAL" clId="{B8D0FE71-A054-4AB9-8988-5CEFBE939C72}" dt="2018-05-02T05:14:36.785" v="1245" actId="2696"/>
        <pc:sldMkLst>
          <pc:docMk/>
          <pc:sldMk cId="456874168" sldId="910"/>
        </pc:sldMkLst>
      </pc:sldChg>
      <pc:sldChg chg="del">
        <pc:chgData name="Opender Singh" userId="f0af0bc1-4e6d-492a-a06a-2aeb9cb14d06" providerId="ADAL" clId="{B8D0FE71-A054-4AB9-8988-5CEFBE939C72}" dt="2018-05-02T05:14:43.120" v="1248" actId="2696"/>
        <pc:sldMkLst>
          <pc:docMk/>
          <pc:sldMk cId="2311177525" sldId="911"/>
        </pc:sldMkLst>
      </pc:sldChg>
      <pc:sldChg chg="addSp delSp modSp add del">
        <pc:chgData name="Opender Singh" userId="f0af0bc1-4e6d-492a-a06a-2aeb9cb14d06" providerId="ADAL" clId="{B8D0FE71-A054-4AB9-8988-5CEFBE939C72}" dt="2018-05-02T04:53:42.508" v="716" actId="2696"/>
        <pc:sldMkLst>
          <pc:docMk/>
          <pc:sldMk cId="857915960" sldId="912"/>
        </pc:sldMkLst>
        <pc:spChg chg="add del mod">
          <ac:chgData name="Opender Singh" userId="f0af0bc1-4e6d-492a-a06a-2aeb9cb14d06" providerId="ADAL" clId="{B8D0FE71-A054-4AB9-8988-5CEFBE939C72}" dt="2018-05-02T04:53:40.993" v="715" actId="478"/>
          <ac:spMkLst>
            <pc:docMk/>
            <pc:sldMk cId="857915960" sldId="912"/>
            <ac:spMk id="3" creationId="{F05B2FC0-97A4-4FE1-AC32-969C4B91153B}"/>
          </ac:spMkLst>
        </pc:spChg>
        <pc:spChg chg="add del">
          <ac:chgData name="Opender Singh" userId="f0af0bc1-4e6d-492a-a06a-2aeb9cb14d06" providerId="ADAL" clId="{B8D0FE71-A054-4AB9-8988-5CEFBE939C72}" dt="2018-05-02T04:53:40.993" v="715" actId="478"/>
          <ac:spMkLst>
            <pc:docMk/>
            <pc:sldMk cId="857915960" sldId="912"/>
            <ac:spMk id="5" creationId="{00000000-0000-0000-0000-000000000000}"/>
          </ac:spMkLst>
        </pc:spChg>
        <pc:picChg chg="add del">
          <ac:chgData name="Opender Singh" userId="f0af0bc1-4e6d-492a-a06a-2aeb9cb14d06" providerId="ADAL" clId="{B8D0FE71-A054-4AB9-8988-5CEFBE939C72}" dt="2018-05-02T04:53:40.315" v="713" actId="2696"/>
          <ac:picMkLst>
            <pc:docMk/>
            <pc:sldMk cId="857915960" sldId="912"/>
            <ac:picMk id="6" creationId="{1A2D80DB-0E6F-481E-BDD2-D00E63BF83B2}"/>
          </ac:picMkLst>
        </pc:picChg>
      </pc:sldChg>
      <pc:sldChg chg="addSp modSp add ord">
        <pc:chgData name="Opender Singh" userId="f0af0bc1-4e6d-492a-a06a-2aeb9cb14d06" providerId="ADAL" clId="{B8D0FE71-A054-4AB9-8988-5CEFBE939C72}" dt="2018-05-02T04:54:48.308" v="749" actId="2085"/>
        <pc:sldMkLst>
          <pc:docMk/>
          <pc:sldMk cId="2306105273" sldId="912"/>
        </pc:sldMkLst>
        <pc:spChg chg="add mod">
          <ac:chgData name="Opender Singh" userId="f0af0bc1-4e6d-492a-a06a-2aeb9cb14d06" providerId="ADAL" clId="{B8D0FE71-A054-4AB9-8988-5CEFBE939C72}" dt="2018-05-02T04:54:48.308" v="749" actId="2085"/>
          <ac:spMkLst>
            <pc:docMk/>
            <pc:sldMk cId="2306105273" sldId="912"/>
            <ac:spMk id="2" creationId="{1CC1E5F5-76F2-4F3E-870E-42AEB4518332}"/>
          </ac:spMkLst>
        </pc:spChg>
      </pc:sldChg>
      <pc:sldChg chg="addSp delSp modSp add del">
        <pc:chgData name="Opender Singh" userId="f0af0bc1-4e6d-492a-a06a-2aeb9cb14d06" providerId="ADAL" clId="{B8D0FE71-A054-4AB9-8988-5CEFBE939C72}" dt="2018-05-02T04:54:14.318" v="743" actId="207"/>
        <pc:sldMkLst>
          <pc:docMk/>
          <pc:sldMk cId="2992179666" sldId="912"/>
        </pc:sldMkLst>
        <pc:spChg chg="add del mod">
          <ac:chgData name="Opender Singh" userId="f0af0bc1-4e6d-492a-a06a-2aeb9cb14d06" providerId="ADAL" clId="{B8D0FE71-A054-4AB9-8988-5CEFBE939C72}" dt="2018-05-02T04:54:14.140" v="742" actId="478"/>
          <ac:spMkLst>
            <pc:docMk/>
            <pc:sldMk cId="2992179666" sldId="912"/>
            <ac:spMk id="4" creationId="{31799872-C9CB-4EDB-A0B4-884C9A611803}"/>
          </ac:spMkLst>
        </pc:spChg>
        <pc:spChg chg="add del">
          <ac:chgData name="Opender Singh" userId="f0af0bc1-4e6d-492a-a06a-2aeb9cb14d06" providerId="ADAL" clId="{B8D0FE71-A054-4AB9-8988-5CEFBE939C72}" dt="2018-05-02T04:54:14.140" v="742" actId="478"/>
          <ac:spMkLst>
            <pc:docMk/>
            <pc:sldMk cId="2992179666" sldId="912"/>
            <ac:spMk id="5" creationId="{00000000-0000-0000-0000-000000000000}"/>
          </ac:spMkLst>
        </pc:spChg>
        <pc:picChg chg="add del">
          <ac:chgData name="Opender Singh" userId="f0af0bc1-4e6d-492a-a06a-2aeb9cb14d06" providerId="ADAL" clId="{B8D0FE71-A054-4AB9-8988-5CEFBE939C72}" dt="2018-05-02T04:54:13.997" v="741" actId="478"/>
          <ac:picMkLst>
            <pc:docMk/>
            <pc:sldMk cId="2992179666" sldId="912"/>
            <ac:picMk id="3" creationId="{00000000-0000-0000-0000-000000000000}"/>
          </ac:picMkLst>
        </pc:picChg>
        <pc:picChg chg="add del">
          <ac:chgData name="Opender Singh" userId="f0af0bc1-4e6d-492a-a06a-2aeb9cb14d06" providerId="ADAL" clId="{B8D0FE71-A054-4AB9-8988-5CEFBE939C72}" dt="2018-05-02T04:54:13.466" v="739" actId="207"/>
          <ac:picMkLst>
            <pc:docMk/>
            <pc:sldMk cId="2992179666" sldId="912"/>
            <ac:picMk id="9" creationId="{9F710B8D-67EF-4651-B9F2-6EB95D43E886}"/>
          </ac:picMkLst>
        </pc:picChg>
        <pc:picChg chg="add del ord">
          <ac:chgData name="Opender Singh" userId="f0af0bc1-4e6d-492a-a06a-2aeb9cb14d06" providerId="ADAL" clId="{B8D0FE71-A054-4AB9-8988-5CEFBE939C72}" dt="2018-05-02T04:54:13.305" v="738" actId="166"/>
          <ac:picMkLst>
            <pc:docMk/>
            <pc:sldMk cId="2992179666" sldId="912"/>
            <ac:picMk id="14" creationId="{00000000-0000-0000-0000-000000000000}"/>
          </ac:picMkLst>
        </pc:picChg>
      </pc:sldChg>
      <pc:sldChg chg="add del">
        <pc:chgData name="Opender Singh" userId="f0af0bc1-4e6d-492a-a06a-2aeb9cb14d06" providerId="ADAL" clId="{B8D0FE71-A054-4AB9-8988-5CEFBE939C72}" dt="2018-05-02T04:53:05.001" v="706" actId="2696"/>
        <pc:sldMkLst>
          <pc:docMk/>
          <pc:sldMk cId="3984161486" sldId="912"/>
        </pc:sldMkLst>
      </pc:sldChg>
      <pc:sldChg chg="add del">
        <pc:chgData name="Opender Singh" userId="f0af0bc1-4e6d-492a-a06a-2aeb9cb14d06" providerId="ADAL" clId="{B8D0FE71-A054-4AB9-8988-5CEFBE939C72}" dt="2018-05-02T04:55:23.908" v="767" actId="207"/>
        <pc:sldMkLst>
          <pc:docMk/>
          <pc:sldMk cId="1410063365" sldId="913"/>
        </pc:sldMkLst>
      </pc:sldChg>
      <pc:sldChg chg="add del">
        <pc:chgData name="Opender Singh" userId="f0af0bc1-4e6d-492a-a06a-2aeb9cb14d06" providerId="ADAL" clId="{B8D0FE71-A054-4AB9-8988-5CEFBE939C72}" dt="2018-05-02T04:53:01.508" v="705" actId="207"/>
        <pc:sldMkLst>
          <pc:docMk/>
          <pc:sldMk cId="3294423382" sldId="913"/>
        </pc:sldMkLst>
      </pc:sldChg>
      <pc:sldChg chg="addSp delSp modSp add del ord">
        <pc:chgData name="Opender Singh" userId="f0af0bc1-4e6d-492a-a06a-2aeb9cb14d06" providerId="ADAL" clId="{B8D0FE71-A054-4AB9-8988-5CEFBE939C72}" dt="2018-05-02T05:03:13.184" v="1005" actId="2696"/>
        <pc:sldMkLst>
          <pc:docMk/>
          <pc:sldMk cId="3945962396" sldId="913"/>
        </pc:sldMkLst>
        <pc:spChg chg="add del mod">
          <ac:chgData name="Opender Singh" userId="f0af0bc1-4e6d-492a-a06a-2aeb9cb14d06" providerId="ADAL" clId="{B8D0FE71-A054-4AB9-8988-5CEFBE939C72}" dt="2018-05-02T05:02:39.549" v="998" actId="2696"/>
          <ac:spMkLst>
            <pc:docMk/>
            <pc:sldMk cId="3945962396" sldId="913"/>
            <ac:spMk id="2" creationId="{5C1CF95A-DC40-4ACF-99E5-1F3CB7B27246}"/>
          </ac:spMkLst>
        </pc:spChg>
        <pc:spChg chg="mod">
          <ac:chgData name="Opender Singh" userId="f0af0bc1-4e6d-492a-a06a-2aeb9cb14d06" providerId="ADAL" clId="{B8D0FE71-A054-4AB9-8988-5CEFBE939C72}" dt="2018-05-02T04:55:31.897" v="779" actId="20577"/>
          <ac:spMkLst>
            <pc:docMk/>
            <pc:sldMk cId="3945962396" sldId="913"/>
            <ac:spMk id="6" creationId="{00000000-0000-0000-0000-000000000000}"/>
          </ac:spMkLst>
        </pc:spChg>
        <pc:spChg chg="mod">
          <ac:chgData name="Opender Singh" userId="f0af0bc1-4e6d-492a-a06a-2aeb9cb14d06" providerId="ADAL" clId="{B8D0FE71-A054-4AB9-8988-5CEFBE939C72}" dt="2018-05-02T05:02:13.711" v="996" actId="113"/>
          <ac:spMkLst>
            <pc:docMk/>
            <pc:sldMk cId="3945962396" sldId="913"/>
            <ac:spMk id="8" creationId="{00000000-0000-0000-0000-000000000000}"/>
          </ac:spMkLst>
        </pc:spChg>
      </pc:sldChg>
      <pc:sldChg chg="addSp delSp modSp add ord">
        <pc:chgData name="Opender Singh" userId="f0af0bc1-4e6d-492a-a06a-2aeb9cb14d06" providerId="ADAL" clId="{B8D0FE71-A054-4AB9-8988-5CEFBE939C72}" dt="2018-05-03T06:10:59.268" v="5123" actId="20577"/>
        <pc:sldMkLst>
          <pc:docMk/>
          <pc:sldMk cId="3554396311" sldId="914"/>
        </pc:sldMkLst>
        <pc:spChg chg="add mod">
          <ac:chgData name="Opender Singh" userId="f0af0bc1-4e6d-492a-a06a-2aeb9cb14d06" providerId="ADAL" clId="{B8D0FE71-A054-4AB9-8988-5CEFBE939C72}" dt="2018-05-02T05:03:05.273" v="1003" actId="207"/>
          <ac:spMkLst>
            <pc:docMk/>
            <pc:sldMk cId="3554396311" sldId="914"/>
            <ac:spMk id="2" creationId="{B5D83798-5345-4F8F-B0C6-842A356B0A99}"/>
          </ac:spMkLst>
        </pc:spChg>
        <pc:spChg chg="add mod">
          <ac:chgData name="Opender Singh" userId="f0af0bc1-4e6d-492a-a06a-2aeb9cb14d06" providerId="ADAL" clId="{B8D0FE71-A054-4AB9-8988-5CEFBE939C72}" dt="2018-05-03T06:10:59.268" v="5123" actId="20577"/>
          <ac:spMkLst>
            <pc:docMk/>
            <pc:sldMk cId="3554396311" sldId="914"/>
            <ac:spMk id="3" creationId="{A383F002-1874-42B6-94C9-4D93F8B9A4D2}"/>
          </ac:spMkLst>
        </pc:spChg>
        <pc:spChg chg="add del mod">
          <ac:chgData name="Opender Singh" userId="f0af0bc1-4e6d-492a-a06a-2aeb9cb14d06" providerId="ADAL" clId="{B8D0FE71-A054-4AB9-8988-5CEFBE939C72}" dt="2018-05-02T05:05:06.617" v="1098" actId="478"/>
          <ac:spMkLst>
            <pc:docMk/>
            <pc:sldMk cId="3554396311" sldId="914"/>
            <ac:spMk id="4" creationId="{068B42A6-2595-468F-8958-109ACF6722F0}"/>
          </ac:spMkLst>
        </pc:spChg>
        <pc:picChg chg="add del mod">
          <ac:chgData name="Opender Singh" userId="f0af0bc1-4e6d-492a-a06a-2aeb9cb14d06" providerId="ADAL" clId="{B8D0FE71-A054-4AB9-8988-5CEFBE939C72}" dt="2018-05-02T23:30:01.245" v="5102" actId="478"/>
          <ac:picMkLst>
            <pc:docMk/>
            <pc:sldMk cId="3554396311" sldId="914"/>
            <ac:picMk id="4" creationId="{DE83524D-728C-4A6E-95C0-D356E53D6AAC}"/>
          </ac:picMkLst>
        </pc:picChg>
      </pc:sldChg>
      <pc:sldChg chg="addSp modSp add ord modNotesTx">
        <pc:chgData name="Opender Singh" userId="f0af0bc1-4e6d-492a-a06a-2aeb9cb14d06" providerId="ADAL" clId="{B8D0FE71-A054-4AB9-8988-5CEFBE939C72}" dt="2018-05-02T05:36:18.320" v="1556" actId="108"/>
        <pc:sldMkLst>
          <pc:docMk/>
          <pc:sldMk cId="4024597560" sldId="915"/>
        </pc:sldMkLst>
        <pc:spChg chg="mod">
          <ac:chgData name="Opender Singh" userId="f0af0bc1-4e6d-492a-a06a-2aeb9cb14d06" providerId="ADAL" clId="{B8D0FE71-A054-4AB9-8988-5CEFBE939C72}" dt="2018-05-02T05:05:15.839" v="1103" actId="20577"/>
          <ac:spMkLst>
            <pc:docMk/>
            <pc:sldMk cId="4024597560" sldId="915"/>
            <ac:spMk id="2" creationId="{24C27E04-BFC3-4276-B93E-1B2623B0E5DA}"/>
          </ac:spMkLst>
        </pc:spChg>
        <pc:spChg chg="add mod">
          <ac:chgData name="Opender Singh" userId="f0af0bc1-4e6d-492a-a06a-2aeb9cb14d06" providerId="ADAL" clId="{B8D0FE71-A054-4AB9-8988-5CEFBE939C72}" dt="2018-05-02T05:13:56.088" v="1231" actId="403"/>
          <ac:spMkLst>
            <pc:docMk/>
            <pc:sldMk cId="4024597560" sldId="915"/>
            <ac:spMk id="3" creationId="{355486C0-A1E1-4A02-94DC-162566090DA5}"/>
          </ac:spMkLst>
        </pc:spChg>
      </pc:sldChg>
      <pc:sldChg chg="modSp add del">
        <pc:chgData name="Opender Singh" userId="f0af0bc1-4e6d-492a-a06a-2aeb9cb14d06" providerId="ADAL" clId="{B8D0FE71-A054-4AB9-8988-5CEFBE939C72}" dt="2018-05-02T05:10:50.200" v="1193" actId="2696"/>
        <pc:sldMkLst>
          <pc:docMk/>
          <pc:sldMk cId="163232606" sldId="916"/>
        </pc:sldMkLst>
        <pc:spChg chg="mod">
          <ac:chgData name="Opender Singh" userId="f0af0bc1-4e6d-492a-a06a-2aeb9cb14d06" providerId="ADAL" clId="{B8D0FE71-A054-4AB9-8988-5CEFBE939C72}" dt="2018-05-02T05:09:29.533" v="1176" actId="207"/>
          <ac:spMkLst>
            <pc:docMk/>
            <pc:sldMk cId="163232606" sldId="916"/>
            <ac:spMk id="2" creationId="{B5D83798-5345-4F8F-B0C6-842A356B0A99}"/>
          </ac:spMkLst>
        </pc:spChg>
        <pc:spChg chg="mod">
          <ac:chgData name="Opender Singh" userId="f0af0bc1-4e6d-492a-a06a-2aeb9cb14d06" providerId="ADAL" clId="{B8D0FE71-A054-4AB9-8988-5CEFBE939C72}" dt="2018-05-02T05:10:15.835" v="1187" actId="113"/>
          <ac:spMkLst>
            <pc:docMk/>
            <pc:sldMk cId="163232606" sldId="916"/>
            <ac:spMk id="3" creationId="{A383F002-1874-42B6-94C9-4D93F8B9A4D2}"/>
          </ac:spMkLst>
        </pc:spChg>
      </pc:sldChg>
      <pc:sldChg chg="addSp delSp modSp add ord">
        <pc:chgData name="Opender Singh" userId="f0af0bc1-4e6d-492a-a06a-2aeb9cb14d06" providerId="ADAL" clId="{B8D0FE71-A054-4AB9-8988-5CEFBE939C72}" dt="2018-05-02T23:23:56.483" v="5092" actId="20577"/>
        <pc:sldMkLst>
          <pc:docMk/>
          <pc:sldMk cId="1377448173" sldId="917"/>
        </pc:sldMkLst>
        <pc:spChg chg="add del mod">
          <ac:chgData name="Opender Singh" userId="f0af0bc1-4e6d-492a-a06a-2aeb9cb14d06" providerId="ADAL" clId="{B8D0FE71-A054-4AB9-8988-5CEFBE939C72}" dt="2018-05-02T05:10:43.640" v="1190" actId="478"/>
          <ac:spMkLst>
            <pc:docMk/>
            <pc:sldMk cId="1377448173" sldId="917"/>
            <ac:spMk id="3" creationId="{785ACDCD-D34C-4397-BBEF-69A998A91FD0}"/>
          </ac:spMkLst>
        </pc:spChg>
        <pc:spChg chg="del">
          <ac:chgData name="Opender Singh" userId="f0af0bc1-4e6d-492a-a06a-2aeb9cb14d06" providerId="ADAL" clId="{B8D0FE71-A054-4AB9-8988-5CEFBE939C72}" dt="2018-05-02T05:10:42.420" v="1189" actId="478"/>
          <ac:spMkLst>
            <pc:docMk/>
            <pc:sldMk cId="1377448173" sldId="917"/>
            <ac:spMk id="5" creationId="{00000000-0000-0000-0000-000000000000}"/>
          </ac:spMkLst>
        </pc:spChg>
        <pc:spChg chg="add">
          <ac:chgData name="Opender Singh" userId="f0af0bc1-4e6d-492a-a06a-2aeb9cb14d06" providerId="ADAL" clId="{B8D0FE71-A054-4AB9-8988-5CEFBE939C72}" dt="2018-05-02T05:10:45.325" v="1191" actId="207"/>
          <ac:spMkLst>
            <pc:docMk/>
            <pc:sldMk cId="1377448173" sldId="917"/>
            <ac:spMk id="6" creationId="{CFF543D8-300F-45BC-8D55-C7477AE11BF5}"/>
          </ac:spMkLst>
        </pc:spChg>
        <pc:spChg chg="add mod">
          <ac:chgData name="Opender Singh" userId="f0af0bc1-4e6d-492a-a06a-2aeb9cb14d06" providerId="ADAL" clId="{B8D0FE71-A054-4AB9-8988-5CEFBE939C72}" dt="2018-05-02T23:23:56.483" v="5092" actId="20577"/>
          <ac:spMkLst>
            <pc:docMk/>
            <pc:sldMk cId="1377448173" sldId="917"/>
            <ac:spMk id="7" creationId="{A36829C3-3B11-4828-8AC3-6EB3B8EBDD7A}"/>
          </ac:spMkLst>
        </pc:spChg>
      </pc:sldChg>
      <pc:sldChg chg="modSp add modNotesTx">
        <pc:chgData name="Opender Singh" userId="f0af0bc1-4e6d-492a-a06a-2aeb9cb14d06" providerId="ADAL" clId="{B8D0FE71-A054-4AB9-8988-5CEFBE939C72}" dt="2018-05-02T05:37:13.242" v="1587" actId="20577"/>
        <pc:sldMkLst>
          <pc:docMk/>
          <pc:sldMk cId="895270498" sldId="918"/>
        </pc:sldMkLst>
        <pc:spChg chg="mod">
          <ac:chgData name="Opender Singh" userId="f0af0bc1-4e6d-492a-a06a-2aeb9cb14d06" providerId="ADAL" clId="{B8D0FE71-A054-4AB9-8988-5CEFBE939C72}" dt="2018-05-02T05:36:50.695" v="1585" actId="20577"/>
          <ac:spMkLst>
            <pc:docMk/>
            <pc:sldMk cId="895270498" sldId="918"/>
            <ac:spMk id="2" creationId="{24C27E04-BFC3-4276-B93E-1B2623B0E5DA}"/>
          </ac:spMkLst>
        </pc:spChg>
        <pc:spChg chg="mod">
          <ac:chgData name="Opender Singh" userId="f0af0bc1-4e6d-492a-a06a-2aeb9cb14d06" providerId="ADAL" clId="{B8D0FE71-A054-4AB9-8988-5CEFBE939C72}" dt="2018-05-02T05:36:47.089" v="1573" actId="20577"/>
          <ac:spMkLst>
            <pc:docMk/>
            <pc:sldMk cId="895270498" sldId="918"/>
            <ac:spMk id="3" creationId="{355486C0-A1E1-4A02-94DC-162566090DA5}"/>
          </ac:spMkLst>
        </pc:spChg>
      </pc:sldChg>
      <pc:sldChg chg="modSp add modNotesTx">
        <pc:chgData name="Opender Singh" userId="f0af0bc1-4e6d-492a-a06a-2aeb9cb14d06" providerId="ADAL" clId="{B8D0FE71-A054-4AB9-8988-5CEFBE939C72}" dt="2018-05-02T23:24:30.065" v="5093" actId="20577"/>
        <pc:sldMkLst>
          <pc:docMk/>
          <pc:sldMk cId="2200713539" sldId="919"/>
        </pc:sldMkLst>
        <pc:spChg chg="mod">
          <ac:chgData name="Opender Singh" userId="f0af0bc1-4e6d-492a-a06a-2aeb9cb14d06" providerId="ADAL" clId="{B8D0FE71-A054-4AB9-8988-5CEFBE939C72}" dt="2018-05-02T05:37:36.513" v="1613" actId="20577"/>
          <ac:spMkLst>
            <pc:docMk/>
            <pc:sldMk cId="2200713539" sldId="919"/>
            <ac:spMk id="2" creationId="{24C27E04-BFC3-4276-B93E-1B2623B0E5DA}"/>
          </ac:spMkLst>
        </pc:spChg>
        <pc:spChg chg="mod">
          <ac:chgData name="Opender Singh" userId="f0af0bc1-4e6d-492a-a06a-2aeb9cb14d06" providerId="ADAL" clId="{B8D0FE71-A054-4AB9-8988-5CEFBE939C72}" dt="2018-05-02T05:39:37.922" v="1727" actId="20577"/>
          <ac:spMkLst>
            <pc:docMk/>
            <pc:sldMk cId="2200713539" sldId="919"/>
            <ac:spMk id="3" creationId="{355486C0-A1E1-4A02-94DC-162566090DA5}"/>
          </ac:spMkLst>
        </pc:spChg>
      </pc:sldChg>
      <pc:sldChg chg="addSp modSp add">
        <pc:chgData name="Opender Singh" userId="f0af0bc1-4e6d-492a-a06a-2aeb9cb14d06" providerId="ADAL" clId="{B8D0FE71-A054-4AB9-8988-5CEFBE939C72}" dt="2018-05-02T05:39:50.099" v="1729" actId="20577"/>
        <pc:sldMkLst>
          <pc:docMk/>
          <pc:sldMk cId="4278013817" sldId="920"/>
        </pc:sldMkLst>
        <pc:spChg chg="mod">
          <ac:chgData name="Opender Singh" userId="f0af0bc1-4e6d-492a-a06a-2aeb9cb14d06" providerId="ADAL" clId="{B8D0FE71-A054-4AB9-8988-5CEFBE939C72}" dt="2018-05-02T05:39:50.099" v="1729" actId="20577"/>
          <ac:spMkLst>
            <pc:docMk/>
            <pc:sldMk cId="4278013817" sldId="920"/>
            <ac:spMk id="6" creationId="{CFF543D8-300F-45BC-8D55-C7477AE11BF5}"/>
          </ac:spMkLst>
        </pc:spChg>
        <pc:spChg chg="mod">
          <ac:chgData name="Opender Singh" userId="f0af0bc1-4e6d-492a-a06a-2aeb9cb14d06" providerId="ADAL" clId="{B8D0FE71-A054-4AB9-8988-5CEFBE939C72}" dt="2018-05-02T05:38:52.991" v="1693" actId="207"/>
          <ac:spMkLst>
            <pc:docMk/>
            <pc:sldMk cId="4278013817" sldId="920"/>
            <ac:spMk id="7" creationId="{A36829C3-3B11-4828-8AC3-6EB3B8EBDD7A}"/>
          </ac:spMkLst>
        </pc:spChg>
        <pc:picChg chg="add mod">
          <ac:chgData name="Opender Singh" userId="f0af0bc1-4e6d-492a-a06a-2aeb9cb14d06" providerId="ADAL" clId="{B8D0FE71-A054-4AB9-8988-5CEFBE939C72}" dt="2018-05-02T05:39:22.575" v="1696" actId="1076"/>
          <ac:picMkLst>
            <pc:docMk/>
            <pc:sldMk cId="4278013817" sldId="920"/>
            <ac:picMk id="3" creationId="{E533B0CA-0C79-458E-8624-F72A618ED950}"/>
          </ac:picMkLst>
        </pc:picChg>
      </pc:sldChg>
      <pc:sldChg chg="delSp modSp add">
        <pc:chgData name="Opender Singh" userId="f0af0bc1-4e6d-492a-a06a-2aeb9cb14d06" providerId="ADAL" clId="{B8D0FE71-A054-4AB9-8988-5CEFBE939C72}" dt="2018-05-02T05:43:50.131" v="2202" actId="20577"/>
        <pc:sldMkLst>
          <pc:docMk/>
          <pc:sldMk cId="3754011647" sldId="921"/>
        </pc:sldMkLst>
        <pc:spChg chg="mod">
          <ac:chgData name="Opender Singh" userId="f0af0bc1-4e6d-492a-a06a-2aeb9cb14d06" providerId="ADAL" clId="{B8D0FE71-A054-4AB9-8988-5CEFBE939C72}" dt="2018-05-02T05:40:05.073" v="1746" actId="20577"/>
          <ac:spMkLst>
            <pc:docMk/>
            <pc:sldMk cId="3754011647" sldId="921"/>
            <ac:spMk id="6" creationId="{CFF543D8-300F-45BC-8D55-C7477AE11BF5}"/>
          </ac:spMkLst>
        </pc:spChg>
        <pc:spChg chg="mod">
          <ac:chgData name="Opender Singh" userId="f0af0bc1-4e6d-492a-a06a-2aeb9cb14d06" providerId="ADAL" clId="{B8D0FE71-A054-4AB9-8988-5CEFBE939C72}" dt="2018-05-02T05:43:50.131" v="2202" actId="20577"/>
          <ac:spMkLst>
            <pc:docMk/>
            <pc:sldMk cId="3754011647" sldId="921"/>
            <ac:spMk id="7" creationId="{A36829C3-3B11-4828-8AC3-6EB3B8EBDD7A}"/>
          </ac:spMkLst>
        </pc:spChg>
        <pc:picChg chg="del">
          <ac:chgData name="Opender Singh" userId="f0af0bc1-4e6d-492a-a06a-2aeb9cb14d06" providerId="ADAL" clId="{B8D0FE71-A054-4AB9-8988-5CEFBE939C72}" dt="2018-05-02T05:40:23.570" v="1749" actId="478"/>
          <ac:picMkLst>
            <pc:docMk/>
            <pc:sldMk cId="3754011647" sldId="921"/>
            <ac:picMk id="3" creationId="{E533B0CA-0C79-458E-8624-F72A618ED950}"/>
          </ac:picMkLst>
        </pc:picChg>
      </pc:sldChg>
      <pc:sldChg chg="modSp add">
        <pc:chgData name="Opender Singh" userId="f0af0bc1-4e6d-492a-a06a-2aeb9cb14d06" providerId="ADAL" clId="{B8D0FE71-A054-4AB9-8988-5CEFBE939C72}" dt="2018-05-02T05:49:10.685" v="2893" actId="20577"/>
        <pc:sldMkLst>
          <pc:docMk/>
          <pc:sldMk cId="1796863596" sldId="922"/>
        </pc:sldMkLst>
        <pc:spChg chg="mod">
          <ac:chgData name="Opender Singh" userId="f0af0bc1-4e6d-492a-a06a-2aeb9cb14d06" providerId="ADAL" clId="{B8D0FE71-A054-4AB9-8988-5CEFBE939C72}" dt="2018-05-02T05:44:36.368" v="2227" actId="20577"/>
          <ac:spMkLst>
            <pc:docMk/>
            <pc:sldMk cId="1796863596" sldId="922"/>
            <ac:spMk id="6" creationId="{CFF543D8-300F-45BC-8D55-C7477AE11BF5}"/>
          </ac:spMkLst>
        </pc:spChg>
        <pc:spChg chg="mod">
          <ac:chgData name="Opender Singh" userId="f0af0bc1-4e6d-492a-a06a-2aeb9cb14d06" providerId="ADAL" clId="{B8D0FE71-A054-4AB9-8988-5CEFBE939C72}" dt="2018-05-02T05:49:10.685" v="2893" actId="20577"/>
          <ac:spMkLst>
            <pc:docMk/>
            <pc:sldMk cId="1796863596" sldId="922"/>
            <ac:spMk id="7" creationId="{A36829C3-3B11-4828-8AC3-6EB3B8EBDD7A}"/>
          </ac:spMkLst>
        </pc:spChg>
      </pc:sldChg>
      <pc:sldChg chg="addSp delSp modSp add">
        <pc:chgData name="Opender Singh" userId="f0af0bc1-4e6d-492a-a06a-2aeb9cb14d06" providerId="ADAL" clId="{B8D0FE71-A054-4AB9-8988-5CEFBE939C72}" dt="2018-05-02T05:54:36.805" v="3478" actId="20577"/>
        <pc:sldMkLst>
          <pc:docMk/>
          <pc:sldMk cId="3219900931" sldId="923"/>
        </pc:sldMkLst>
        <pc:spChg chg="add del">
          <ac:chgData name="Opender Singh" userId="f0af0bc1-4e6d-492a-a06a-2aeb9cb14d06" providerId="ADAL" clId="{B8D0FE71-A054-4AB9-8988-5CEFBE939C72}" dt="2018-05-02T05:50:05.175" v="2909" actId="20577"/>
          <ac:spMkLst>
            <pc:docMk/>
            <pc:sldMk cId="3219900931" sldId="923"/>
            <ac:spMk id="2" creationId="{ECF68912-B8AC-46C9-83AC-503FF2128712}"/>
          </ac:spMkLst>
        </pc:spChg>
        <pc:spChg chg="add del">
          <ac:chgData name="Opender Singh" userId="f0af0bc1-4e6d-492a-a06a-2aeb9cb14d06" providerId="ADAL" clId="{B8D0FE71-A054-4AB9-8988-5CEFBE939C72}" dt="2018-05-02T05:50:12.876" v="2913" actId="20577"/>
          <ac:spMkLst>
            <pc:docMk/>
            <pc:sldMk cId="3219900931" sldId="923"/>
            <ac:spMk id="3" creationId="{2F542DCD-6E13-40AC-9DE5-286084E2A204}"/>
          </ac:spMkLst>
        </pc:spChg>
        <pc:spChg chg="add del">
          <ac:chgData name="Opender Singh" userId="f0af0bc1-4e6d-492a-a06a-2aeb9cb14d06" providerId="ADAL" clId="{B8D0FE71-A054-4AB9-8988-5CEFBE939C72}" dt="2018-05-02T05:50:12.646" v="2912" actId="20577"/>
          <ac:spMkLst>
            <pc:docMk/>
            <pc:sldMk cId="3219900931" sldId="923"/>
            <ac:spMk id="4" creationId="{438488CF-40E3-4C08-95C8-6201DEC6BF80}"/>
          </ac:spMkLst>
        </pc:spChg>
        <pc:spChg chg="add del">
          <ac:chgData name="Opender Singh" userId="f0af0bc1-4e6d-492a-a06a-2aeb9cb14d06" providerId="ADAL" clId="{B8D0FE71-A054-4AB9-8988-5CEFBE939C72}" dt="2018-05-02T05:50:15.772" v="2916" actId="20577"/>
          <ac:spMkLst>
            <pc:docMk/>
            <pc:sldMk cId="3219900931" sldId="923"/>
            <ac:spMk id="5" creationId="{2CAAA898-8D91-4F1B-9680-6E1895E0EA37}"/>
          </ac:spMkLst>
        </pc:spChg>
        <pc:spChg chg="mod">
          <ac:chgData name="Opender Singh" userId="f0af0bc1-4e6d-492a-a06a-2aeb9cb14d06" providerId="ADAL" clId="{B8D0FE71-A054-4AB9-8988-5CEFBE939C72}" dt="2018-05-02T05:49:50.242" v="2907" actId="20577"/>
          <ac:spMkLst>
            <pc:docMk/>
            <pc:sldMk cId="3219900931" sldId="923"/>
            <ac:spMk id="6" creationId="{CFF543D8-300F-45BC-8D55-C7477AE11BF5}"/>
          </ac:spMkLst>
        </pc:spChg>
        <pc:spChg chg="mod">
          <ac:chgData name="Opender Singh" userId="f0af0bc1-4e6d-492a-a06a-2aeb9cb14d06" providerId="ADAL" clId="{B8D0FE71-A054-4AB9-8988-5CEFBE939C72}" dt="2018-05-02T05:54:36.805" v="3478" actId="20577"/>
          <ac:spMkLst>
            <pc:docMk/>
            <pc:sldMk cId="3219900931" sldId="923"/>
            <ac:spMk id="7" creationId="{A36829C3-3B11-4828-8AC3-6EB3B8EBDD7A}"/>
          </ac:spMkLst>
        </pc:spChg>
        <pc:picChg chg="add mod">
          <ac:chgData name="Opender Singh" userId="f0af0bc1-4e6d-492a-a06a-2aeb9cb14d06" providerId="ADAL" clId="{B8D0FE71-A054-4AB9-8988-5CEFBE939C72}" dt="2018-05-02T05:53:23.804" v="3365" actId="1076"/>
          <ac:picMkLst>
            <pc:docMk/>
            <pc:sldMk cId="3219900931" sldId="923"/>
            <ac:picMk id="8" creationId="{A7107F2E-9FE1-4CF6-9040-FF46FB83388E}"/>
          </ac:picMkLst>
        </pc:picChg>
      </pc:sldChg>
      <pc:sldChg chg="add del">
        <pc:chgData name="Opender Singh" userId="f0af0bc1-4e6d-492a-a06a-2aeb9cb14d06" providerId="ADAL" clId="{B8D0FE71-A054-4AB9-8988-5CEFBE939C72}" dt="2018-05-02T05:46:10.897" v="2496" actId="207"/>
        <pc:sldMkLst>
          <pc:docMk/>
          <pc:sldMk cId="3258101165" sldId="923"/>
        </pc:sldMkLst>
      </pc:sldChg>
      <pc:sldChg chg="addSp delSp modSp add">
        <pc:chgData name="Opender Singh" userId="f0af0bc1-4e6d-492a-a06a-2aeb9cb14d06" providerId="ADAL" clId="{B8D0FE71-A054-4AB9-8988-5CEFBE939C72}" dt="2018-05-02T06:02:18.515" v="4182" actId="207"/>
        <pc:sldMkLst>
          <pc:docMk/>
          <pc:sldMk cId="2676836258" sldId="924"/>
        </pc:sldMkLst>
        <pc:spChg chg="add del">
          <ac:chgData name="Opender Singh" userId="f0af0bc1-4e6d-492a-a06a-2aeb9cb14d06" providerId="ADAL" clId="{B8D0FE71-A054-4AB9-8988-5CEFBE939C72}" dt="2018-05-02T05:55:22.599" v="3508" actId="207"/>
          <ac:spMkLst>
            <pc:docMk/>
            <pc:sldMk cId="2676836258" sldId="924"/>
            <ac:spMk id="2" creationId="{B45356E8-9522-46F3-AC77-75C95B0C6BA7}"/>
          </ac:spMkLst>
        </pc:spChg>
        <pc:spChg chg="add mod">
          <ac:chgData name="Opender Singh" userId="f0af0bc1-4e6d-492a-a06a-2aeb9cb14d06" providerId="ADAL" clId="{B8D0FE71-A054-4AB9-8988-5CEFBE939C72}" dt="2018-05-02T06:00:30.881" v="3927" actId="164"/>
          <ac:spMkLst>
            <pc:docMk/>
            <pc:sldMk cId="2676836258" sldId="924"/>
            <ac:spMk id="3" creationId="{A1ADC565-7CCE-4120-9D0B-820080CD31D0}"/>
          </ac:spMkLst>
        </pc:spChg>
        <pc:spChg chg="mod">
          <ac:chgData name="Opender Singh" userId="f0af0bc1-4e6d-492a-a06a-2aeb9cb14d06" providerId="ADAL" clId="{B8D0FE71-A054-4AB9-8988-5CEFBE939C72}" dt="2018-05-02T05:54:44.173" v="3496" actId="20577"/>
          <ac:spMkLst>
            <pc:docMk/>
            <pc:sldMk cId="2676836258" sldId="924"/>
            <ac:spMk id="6" creationId="{CFF543D8-300F-45BC-8D55-C7477AE11BF5}"/>
          </ac:spMkLst>
        </pc:spChg>
        <pc:spChg chg="mod">
          <ac:chgData name="Opender Singh" userId="f0af0bc1-4e6d-492a-a06a-2aeb9cb14d06" providerId="ADAL" clId="{B8D0FE71-A054-4AB9-8988-5CEFBE939C72}" dt="2018-05-02T06:02:18.515" v="4182" actId="207"/>
          <ac:spMkLst>
            <pc:docMk/>
            <pc:sldMk cId="2676836258" sldId="924"/>
            <ac:spMk id="7" creationId="{A36829C3-3B11-4828-8AC3-6EB3B8EBDD7A}"/>
          </ac:spMkLst>
        </pc:spChg>
        <pc:spChg chg="add mod">
          <ac:chgData name="Opender Singh" userId="f0af0bc1-4e6d-492a-a06a-2aeb9cb14d06" providerId="ADAL" clId="{B8D0FE71-A054-4AB9-8988-5CEFBE939C72}" dt="2018-05-02T06:00:30.881" v="3927" actId="164"/>
          <ac:spMkLst>
            <pc:docMk/>
            <pc:sldMk cId="2676836258" sldId="924"/>
            <ac:spMk id="9" creationId="{0A082648-EC46-4E14-B620-A0A0BFAD8C5A}"/>
          </ac:spMkLst>
        </pc:spChg>
        <pc:grpChg chg="add mod">
          <ac:chgData name="Opender Singh" userId="f0af0bc1-4e6d-492a-a06a-2aeb9cb14d06" providerId="ADAL" clId="{B8D0FE71-A054-4AB9-8988-5CEFBE939C72}" dt="2018-05-02T06:00:34.138" v="3931" actId="1076"/>
          <ac:grpSpMkLst>
            <pc:docMk/>
            <pc:sldMk cId="2676836258" sldId="924"/>
            <ac:grpSpMk id="4" creationId="{D489FCDA-1A09-43B4-BC96-E49DF9E41920}"/>
          </ac:grpSpMkLst>
        </pc:grpChg>
        <pc:picChg chg="add del">
          <ac:chgData name="Opender Singh" userId="f0af0bc1-4e6d-492a-a06a-2aeb9cb14d06" providerId="ADAL" clId="{B8D0FE71-A054-4AB9-8988-5CEFBE939C72}" dt="2018-05-02T05:55:00.062" v="3501" actId="478"/>
          <ac:picMkLst>
            <pc:docMk/>
            <pc:sldMk cId="2676836258" sldId="924"/>
            <ac:picMk id="8" creationId="{A7107F2E-9FE1-4CF6-9040-FF46FB83388E}"/>
          </ac:picMkLst>
        </pc:picChg>
      </pc:sldChg>
      <pc:sldChg chg="delSp modSp add del">
        <pc:chgData name="Opender Singh" userId="f0af0bc1-4e6d-492a-a06a-2aeb9cb14d06" providerId="ADAL" clId="{B8D0FE71-A054-4AB9-8988-5CEFBE939C72}" dt="2018-05-02T23:17:11.655" v="5049" actId="2696"/>
        <pc:sldMkLst>
          <pc:docMk/>
          <pc:sldMk cId="1041053051" sldId="925"/>
        </pc:sldMkLst>
        <pc:spChg chg="del topLvl">
          <ac:chgData name="Opender Singh" userId="f0af0bc1-4e6d-492a-a06a-2aeb9cb14d06" providerId="ADAL" clId="{B8D0FE71-A054-4AB9-8988-5CEFBE939C72}" dt="2018-05-02T06:02:51.522" v="4187" actId="478"/>
          <ac:spMkLst>
            <pc:docMk/>
            <pc:sldMk cId="1041053051" sldId="925"/>
            <ac:spMk id="3" creationId="{A1ADC565-7CCE-4120-9D0B-820080CD31D0}"/>
          </ac:spMkLst>
        </pc:spChg>
        <pc:spChg chg="mod">
          <ac:chgData name="Opender Singh" userId="f0af0bc1-4e6d-492a-a06a-2aeb9cb14d06" providerId="ADAL" clId="{B8D0FE71-A054-4AB9-8988-5CEFBE939C72}" dt="2018-05-02T06:03:17.530" v="4216" actId="20577"/>
          <ac:spMkLst>
            <pc:docMk/>
            <pc:sldMk cId="1041053051" sldId="925"/>
            <ac:spMk id="6" creationId="{CFF543D8-300F-45BC-8D55-C7477AE11BF5}"/>
          </ac:spMkLst>
        </pc:spChg>
        <pc:spChg chg="mod">
          <ac:chgData name="Opender Singh" userId="f0af0bc1-4e6d-492a-a06a-2aeb9cb14d06" providerId="ADAL" clId="{B8D0FE71-A054-4AB9-8988-5CEFBE939C72}" dt="2018-05-02T23:05:30.594" v="5048" actId="20577"/>
          <ac:spMkLst>
            <pc:docMk/>
            <pc:sldMk cId="1041053051" sldId="925"/>
            <ac:spMk id="7" creationId="{A36829C3-3B11-4828-8AC3-6EB3B8EBDD7A}"/>
          </ac:spMkLst>
        </pc:spChg>
        <pc:spChg chg="del mod topLvl">
          <ac:chgData name="Opender Singh" userId="f0af0bc1-4e6d-492a-a06a-2aeb9cb14d06" providerId="ADAL" clId="{B8D0FE71-A054-4AB9-8988-5CEFBE939C72}" dt="2018-05-02T06:02:54.578" v="4188" actId="478"/>
          <ac:spMkLst>
            <pc:docMk/>
            <pc:sldMk cId="1041053051" sldId="925"/>
            <ac:spMk id="9" creationId="{0A082648-EC46-4E14-B620-A0A0BFAD8C5A}"/>
          </ac:spMkLst>
        </pc:spChg>
        <pc:grpChg chg="del">
          <ac:chgData name="Opender Singh" userId="f0af0bc1-4e6d-492a-a06a-2aeb9cb14d06" providerId="ADAL" clId="{B8D0FE71-A054-4AB9-8988-5CEFBE939C72}" dt="2018-05-02T06:02:51.522" v="4187" actId="478"/>
          <ac:grpSpMkLst>
            <pc:docMk/>
            <pc:sldMk cId="1041053051" sldId="925"/>
            <ac:grpSpMk id="4" creationId="{D489FCDA-1A09-43B4-BC96-E49DF9E41920}"/>
          </ac:grpSpMkLst>
        </pc:grpChg>
      </pc:sldChg>
      <pc:sldChg chg="add del">
        <pc:chgData name="Opender Singh" userId="f0af0bc1-4e6d-492a-a06a-2aeb9cb14d06" providerId="ADAL" clId="{B8D0FE71-A054-4AB9-8988-5CEFBE939C72}" dt="2018-05-02T06:02:46.090" v="4184" actId="2696"/>
        <pc:sldMkLst>
          <pc:docMk/>
          <pc:sldMk cId="2602528155" sldId="925"/>
        </pc:sldMkLst>
      </pc:sldChg>
      <pc:sldChg chg="addSp delSp modSp add">
        <pc:chgData name="Opender Singh" userId="f0af0bc1-4e6d-492a-a06a-2aeb9cb14d06" providerId="ADAL" clId="{B8D0FE71-A054-4AB9-8988-5CEFBE939C72}" dt="2018-05-03T22:42:07.850" v="5243" actId="1076"/>
        <pc:sldMkLst>
          <pc:docMk/>
          <pc:sldMk cId="3255693290" sldId="926"/>
        </pc:sldMkLst>
        <pc:spChg chg="add mod">
          <ac:chgData name="Opender Singh" userId="f0af0bc1-4e6d-492a-a06a-2aeb9cb14d06" providerId="ADAL" clId="{B8D0FE71-A054-4AB9-8988-5CEFBE939C72}" dt="2018-05-03T22:42:07.850" v="5243" actId="1076"/>
          <ac:spMkLst>
            <pc:docMk/>
            <pc:sldMk cId="3255693290" sldId="926"/>
            <ac:spMk id="4" creationId="{420548A0-4C84-4F10-A598-C9F6D4EEF3ED}"/>
          </ac:spMkLst>
        </pc:spChg>
        <pc:spChg chg="add mod">
          <ac:chgData name="Opender Singh" userId="f0af0bc1-4e6d-492a-a06a-2aeb9cb14d06" providerId="ADAL" clId="{B8D0FE71-A054-4AB9-8988-5CEFBE939C72}" dt="2018-05-03T22:42:07.850" v="5243" actId="1076"/>
          <ac:spMkLst>
            <pc:docMk/>
            <pc:sldMk cId="3255693290" sldId="926"/>
            <ac:spMk id="5" creationId="{E637FB70-C437-4825-8B70-07F639AF8E36}"/>
          </ac:spMkLst>
        </pc:spChg>
        <pc:spChg chg="mod">
          <ac:chgData name="Opender Singh" userId="f0af0bc1-4e6d-492a-a06a-2aeb9cb14d06" providerId="ADAL" clId="{B8D0FE71-A054-4AB9-8988-5CEFBE939C72}" dt="2018-05-03T22:40:30.021" v="5239" actId="1076"/>
          <ac:spMkLst>
            <pc:docMk/>
            <pc:sldMk cId="3255693290" sldId="926"/>
            <ac:spMk id="6" creationId="{CFF543D8-300F-45BC-8D55-C7477AE11BF5}"/>
          </ac:spMkLst>
        </pc:spChg>
        <pc:spChg chg="mod">
          <ac:chgData name="Opender Singh" userId="f0af0bc1-4e6d-492a-a06a-2aeb9cb14d06" providerId="ADAL" clId="{B8D0FE71-A054-4AB9-8988-5CEFBE939C72}" dt="2018-05-03T22:40:27.305" v="5238" actId="1076"/>
          <ac:spMkLst>
            <pc:docMk/>
            <pc:sldMk cId="3255693290" sldId="926"/>
            <ac:spMk id="7" creationId="{A36829C3-3B11-4828-8AC3-6EB3B8EBDD7A}"/>
          </ac:spMkLst>
        </pc:spChg>
        <pc:grpChg chg="add mod">
          <ac:chgData name="Opender Singh" userId="f0af0bc1-4e6d-492a-a06a-2aeb9cb14d06" providerId="ADAL" clId="{B8D0FE71-A054-4AB9-8988-5CEFBE939C72}" dt="2018-05-03T22:40:17.917" v="5227" actId="164"/>
          <ac:grpSpMkLst>
            <pc:docMk/>
            <pc:sldMk cId="3255693290" sldId="926"/>
            <ac:grpSpMk id="8" creationId="{1CBDE49E-95C0-41E4-BC16-BD4EDB965002}"/>
          </ac:grpSpMkLst>
        </pc:grpChg>
        <pc:picChg chg="add del mod">
          <ac:chgData name="Opender Singh" userId="f0af0bc1-4e6d-492a-a06a-2aeb9cb14d06" providerId="ADAL" clId="{B8D0FE71-A054-4AB9-8988-5CEFBE939C72}" dt="2018-05-03T22:40:21.686" v="5237" actId="478"/>
          <ac:picMkLst>
            <pc:docMk/>
            <pc:sldMk cId="3255693290" sldId="926"/>
            <ac:picMk id="2" creationId="{D70261F7-0BD3-4E41-84FD-DD63CFB9471F}"/>
          </ac:picMkLst>
        </pc:picChg>
        <pc:picChg chg="add del mod">
          <ac:chgData name="Opender Singh" userId="f0af0bc1-4e6d-492a-a06a-2aeb9cb14d06" providerId="ADAL" clId="{B8D0FE71-A054-4AB9-8988-5CEFBE939C72}" dt="2018-05-03T22:40:18.140" v="5234" actId="1076"/>
          <ac:picMkLst>
            <pc:docMk/>
            <pc:sldMk cId="3255693290" sldId="926"/>
            <ac:picMk id="3" creationId="{506A9E63-6446-4E53-A88E-D7C939CF6F94}"/>
          </ac:picMkLst>
        </pc:picChg>
      </pc:sldChg>
      <pc:sldChg chg="modSp add">
        <pc:chgData name="Opender Singh" userId="f0af0bc1-4e6d-492a-a06a-2aeb9cb14d06" providerId="ADAL" clId="{B8D0FE71-A054-4AB9-8988-5CEFBE939C72}" dt="2018-05-03T22:49:14.366" v="5964" actId="6549"/>
        <pc:sldMkLst>
          <pc:docMk/>
          <pc:sldMk cId="4000331621" sldId="927"/>
        </pc:sldMkLst>
        <pc:spChg chg="mod">
          <ac:chgData name="Opender Singh" userId="f0af0bc1-4e6d-492a-a06a-2aeb9cb14d06" providerId="ADAL" clId="{B8D0FE71-A054-4AB9-8988-5CEFBE939C72}" dt="2018-05-03T22:42:18.007" v="5250" actId="20577"/>
          <ac:spMkLst>
            <pc:docMk/>
            <pc:sldMk cId="4000331621" sldId="927"/>
            <ac:spMk id="6" creationId="{CFF543D8-300F-45BC-8D55-C7477AE11BF5}"/>
          </ac:spMkLst>
        </pc:spChg>
        <pc:spChg chg="mod">
          <ac:chgData name="Opender Singh" userId="f0af0bc1-4e6d-492a-a06a-2aeb9cb14d06" providerId="ADAL" clId="{B8D0FE71-A054-4AB9-8988-5CEFBE939C72}" dt="2018-05-03T22:49:14.366" v="5964" actId="6549"/>
          <ac:spMkLst>
            <pc:docMk/>
            <pc:sldMk cId="4000331621" sldId="927"/>
            <ac:spMk id="7" creationId="{A36829C3-3B11-4828-8AC3-6EB3B8EBDD7A}"/>
          </ac:spMkLst>
        </pc:spChg>
      </pc:sldChg>
      <pc:sldChg chg="add del">
        <pc:chgData name="Opender Singh" userId="f0af0bc1-4e6d-492a-a06a-2aeb9cb14d06" providerId="ADAL" clId="{B8D0FE71-A054-4AB9-8988-5CEFBE939C72}" dt="2018-05-02T06:18:01.954" v="4686" actId="2696"/>
        <pc:sldMkLst>
          <pc:docMk/>
          <pc:sldMk cId="4169235839" sldId="927"/>
        </pc:sldMkLst>
      </pc:sldChg>
      <pc:sldChg chg="add del">
        <pc:chgData name="Opender Singh" userId="f0af0bc1-4e6d-492a-a06a-2aeb9cb14d06" providerId="ADAL" clId="{B8D0FE71-A054-4AB9-8988-5CEFBE939C72}" dt="2018-05-02T06:18:00.390" v="4685" actId="2696"/>
        <pc:sldMkLst>
          <pc:docMk/>
          <pc:sldMk cId="1804727036" sldId="928"/>
        </pc:sldMkLst>
      </pc:sldChg>
      <pc:sldChg chg="add del">
        <pc:chgData name="Opender Singh" userId="f0af0bc1-4e6d-492a-a06a-2aeb9cb14d06" providerId="ADAL" clId="{B8D0FE71-A054-4AB9-8988-5CEFBE939C72}" dt="2018-05-02T06:18:21.126" v="4690" actId="2696"/>
        <pc:sldMkLst>
          <pc:docMk/>
          <pc:sldMk cId="2721534855" sldId="929"/>
        </pc:sldMkLst>
      </pc:sldChg>
      <pc:sldMasterChg chg="delSldLayout">
        <pc:chgData name="Opender Singh" userId="f0af0bc1-4e6d-492a-a06a-2aeb9cb14d06" providerId="ADAL" clId="{B8D0FE71-A054-4AB9-8988-5CEFBE939C72}" dt="2018-05-02T05:14:36.786" v="1246" actId="2696"/>
        <pc:sldMasterMkLst>
          <pc:docMk/>
          <pc:sldMasterMk cId="2358994939" sldId="2147483945"/>
        </pc:sldMasterMkLst>
        <pc:sldLayoutChg chg="del">
          <pc:chgData name="Opender Singh" userId="f0af0bc1-4e6d-492a-a06a-2aeb9cb14d06" providerId="ADAL" clId="{B8D0FE71-A054-4AB9-8988-5CEFBE939C72}" dt="2018-05-02T05:14:36.786" v="1246" actId="2696"/>
          <pc:sldLayoutMkLst>
            <pc:docMk/>
            <pc:sldMasterMk cId="2358994939" sldId="2147483945"/>
            <pc:sldLayoutMk cId="2769930616" sldId="2147484109"/>
          </pc:sldLayoutMkLst>
        </pc:sldLayoutChg>
      </pc:sldMasterChg>
      <pc:sldMasterChg chg="delSldLayout">
        <pc:chgData name="Opender Singh" userId="f0af0bc1-4e6d-492a-a06a-2aeb9cb14d06" providerId="ADAL" clId="{B8D0FE71-A054-4AB9-8988-5CEFBE939C72}" dt="2018-05-02T05:10:50.201" v="1194" actId="2696"/>
        <pc:sldMasterMkLst>
          <pc:docMk/>
          <pc:sldMasterMk cId="3931016352" sldId="2147484009"/>
        </pc:sldMasterMkLst>
        <pc:sldLayoutChg chg="del">
          <pc:chgData name="Opender Singh" userId="f0af0bc1-4e6d-492a-a06a-2aeb9cb14d06" providerId="ADAL" clId="{B8D0FE71-A054-4AB9-8988-5CEFBE939C72}" dt="2018-05-02T05:10:50.201" v="1194" actId="2696"/>
          <pc:sldLayoutMkLst>
            <pc:docMk/>
            <pc:sldMasterMk cId="3931016352" sldId="2147484009"/>
            <pc:sldLayoutMk cId="1556849936" sldId="2147484111"/>
          </pc:sldLayoutMkLst>
        </pc:sldLayoutChg>
      </pc:sldMasterChg>
      <pc:sldMasterChg chg="delSldLayout">
        <pc:chgData name="Opender Singh" userId="f0af0bc1-4e6d-492a-a06a-2aeb9cb14d06" providerId="ADAL" clId="{B8D0FE71-A054-4AB9-8988-5CEFBE939C72}" dt="2018-05-02T05:14:24.885" v="1236" actId="2696"/>
        <pc:sldMasterMkLst>
          <pc:docMk/>
          <pc:sldMasterMk cId="2632772087" sldId="2147484037"/>
        </pc:sldMasterMkLst>
        <pc:sldLayoutChg chg="del">
          <pc:chgData name="Opender Singh" userId="f0af0bc1-4e6d-492a-a06a-2aeb9cb14d06" providerId="ADAL" clId="{B8D0FE71-A054-4AB9-8988-5CEFBE939C72}" dt="2018-05-02T05:14:24.885" v="1236" actId="2696"/>
          <pc:sldLayoutMkLst>
            <pc:docMk/>
            <pc:sldMasterMk cId="2632772087" sldId="2147484037"/>
            <pc:sldLayoutMk cId="3931268239" sldId="214748408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50644" y="0"/>
            <a:ext cx="2945447" cy="496253"/>
          </a:xfrm>
          <a:prstGeom prst="rect">
            <a:avLst/>
          </a:prstGeom>
        </p:spPr>
        <p:txBody>
          <a:bodyPr vert="horz" lIns="91321" tIns="45661" rIns="91321" bIns="45661" rtlCol="0"/>
          <a:lstStyle>
            <a:lvl1pPr algn="r">
              <a:defRPr sz="1200"/>
            </a:lvl1pPr>
          </a:lstStyle>
          <a:p>
            <a:fld id="{1B61C7F6-D65A-4D27-8C59-91CDD651C380}" type="datetimeFigureOut">
              <a:rPr lang="en-NZ" sz="1100">
                <a:latin typeface="Calibri" pitchFamily="34" charset="0"/>
                <a:cs typeface="Segoe UI" panose="020B0502040204020203" pitchFamily="34" charset="0"/>
              </a:rPr>
              <a:pPr/>
              <a:t>4/05/2018</a:t>
            </a:fld>
            <a:endParaRPr lang="en-NZ" sz="1100" dirty="0">
              <a:latin typeface="Calibri" pitchFamily="34" charset="0"/>
              <a:cs typeface="Segoe UI" panose="020B0502040204020203" pitchFamily="34" charset="0"/>
            </a:endParaRPr>
          </a:p>
        </p:txBody>
      </p:sp>
      <p:sp>
        <p:nvSpPr>
          <p:cNvPr id="4" name="Footer Placeholder 3"/>
          <p:cNvSpPr>
            <a:spLocks noGrp="1"/>
          </p:cNvSpPr>
          <p:nvPr>
            <p:ph type="ftr" sz="quarter" idx="2"/>
          </p:nvPr>
        </p:nvSpPr>
        <p:spPr>
          <a:xfrm>
            <a:off x="2" y="9428801"/>
            <a:ext cx="2945447" cy="496252"/>
          </a:xfrm>
          <a:prstGeom prst="rect">
            <a:avLst/>
          </a:prstGeom>
        </p:spPr>
        <p:txBody>
          <a:bodyPr vert="horz" lIns="91321" tIns="45661" rIns="91321" bIns="45661" rtlCol="0" anchor="b"/>
          <a:lstStyle>
            <a:lvl1pPr algn="l">
              <a:defRPr sz="1200"/>
            </a:lvl1pPr>
          </a:lstStyle>
          <a:p>
            <a:endParaRPr lang="en-NZ" sz="1100" dirty="0">
              <a:latin typeface="Calibri" pitchFamily="34" charset="0"/>
              <a:cs typeface="Segoe UI" panose="020B0502040204020203" pitchFamily="34" charset="0"/>
            </a:endParaRPr>
          </a:p>
        </p:txBody>
      </p:sp>
      <p:sp>
        <p:nvSpPr>
          <p:cNvPr id="5" name="Slide Number Placeholder 4"/>
          <p:cNvSpPr>
            <a:spLocks noGrp="1"/>
          </p:cNvSpPr>
          <p:nvPr>
            <p:ph type="sldNum" sz="quarter" idx="3"/>
          </p:nvPr>
        </p:nvSpPr>
        <p:spPr>
          <a:xfrm>
            <a:off x="3850644" y="9428801"/>
            <a:ext cx="2945447" cy="496252"/>
          </a:xfrm>
          <a:prstGeom prst="rect">
            <a:avLst/>
          </a:prstGeom>
        </p:spPr>
        <p:txBody>
          <a:bodyPr vert="horz" lIns="91321" tIns="45661" rIns="91321" bIns="45661" rtlCol="0" anchor="b"/>
          <a:lstStyle>
            <a:lvl1pPr algn="r">
              <a:defRPr sz="1200"/>
            </a:lvl1pPr>
          </a:lstStyle>
          <a:p>
            <a:fld id="{41232C52-4286-4E11-A6B2-9F9DF6D316EB}" type="slidenum">
              <a:rPr lang="en-NZ" sz="1100">
                <a:latin typeface="Calibri" pitchFamily="34" charset="0"/>
                <a:cs typeface="Segoe UI" panose="020B0502040204020203" pitchFamily="34" charset="0"/>
              </a:rPr>
              <a:pPr/>
              <a:t>‹#›</a:t>
            </a:fld>
            <a:endParaRPr lang="en-NZ" sz="1100" dirty="0">
              <a:latin typeface="Calibri" pitchFamily="34" charset="0"/>
              <a:cs typeface="Segoe UI" panose="020B0502040204020203" pitchFamily="34" charset="0"/>
            </a:endParaRPr>
          </a:p>
        </p:txBody>
      </p:sp>
    </p:spTree>
    <p:extLst>
      <p:ext uri="{BB962C8B-B14F-4D97-AF65-F5344CB8AC3E}">
        <p14:creationId xmlns:p14="http://schemas.microsoft.com/office/powerpoint/2010/main" val="3379534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2" y="0"/>
            <a:ext cx="2945447" cy="496253"/>
          </a:xfrm>
          <a:prstGeom prst="rect">
            <a:avLst/>
          </a:prstGeom>
          <a:noFill/>
          <a:ln w="9525">
            <a:noFill/>
            <a:miter lim="800000"/>
            <a:headEnd/>
            <a:tailEnd/>
          </a:ln>
          <a:effectLst/>
        </p:spPr>
        <p:txBody>
          <a:bodyPr vert="horz" wrap="square" lIns="95505" tIns="47752" rIns="95505" bIns="47752" numCol="1" anchor="t" anchorCtr="0" compatLnSpc="1">
            <a:prstTxWarp prst="textNoShape">
              <a:avLst/>
            </a:prstTxWarp>
          </a:bodyPr>
          <a:lstStyle>
            <a:lvl1pPr defTabSz="955434">
              <a:defRPr sz="1100">
                <a:latin typeface="Calibri" pitchFamily="34" charset="0"/>
                <a:cs typeface="Segoe UI" panose="020B0502040204020203" pitchFamily="34" charset="0"/>
              </a:defRPr>
            </a:lvl1pPr>
          </a:lstStyle>
          <a:p>
            <a:pPr>
              <a:defRPr/>
            </a:pPr>
            <a:endParaRPr lang="en-US" dirty="0"/>
          </a:p>
        </p:txBody>
      </p:sp>
      <p:sp>
        <p:nvSpPr>
          <p:cNvPr id="24579" name="Rectangle 3"/>
          <p:cNvSpPr>
            <a:spLocks noGrp="1" noChangeArrowheads="1"/>
          </p:cNvSpPr>
          <p:nvPr>
            <p:ph type="dt" idx="1"/>
          </p:nvPr>
        </p:nvSpPr>
        <p:spPr bwMode="auto">
          <a:xfrm>
            <a:off x="3852228" y="0"/>
            <a:ext cx="2943863" cy="496253"/>
          </a:xfrm>
          <a:prstGeom prst="rect">
            <a:avLst/>
          </a:prstGeom>
          <a:noFill/>
          <a:ln w="9525">
            <a:noFill/>
            <a:miter lim="800000"/>
            <a:headEnd/>
            <a:tailEnd/>
          </a:ln>
          <a:effectLst/>
        </p:spPr>
        <p:txBody>
          <a:bodyPr vert="horz" wrap="square" lIns="95505" tIns="47752" rIns="95505" bIns="47752" numCol="1" anchor="t" anchorCtr="0" compatLnSpc="1">
            <a:prstTxWarp prst="textNoShape">
              <a:avLst/>
            </a:prstTxWarp>
          </a:bodyPr>
          <a:lstStyle>
            <a:lvl1pPr algn="r" defTabSz="955434">
              <a:defRPr sz="1100">
                <a:latin typeface="Calibri" pitchFamily="34" charset="0"/>
                <a:cs typeface="Segoe UI" panose="020B0502040204020203" pitchFamily="34" charset="0"/>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92075" y="744538"/>
            <a:ext cx="6613525" cy="3721100"/>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0085" y="4715192"/>
            <a:ext cx="5437506" cy="4466274"/>
          </a:xfrm>
          <a:prstGeom prst="rect">
            <a:avLst/>
          </a:prstGeom>
          <a:noFill/>
          <a:ln w="9525">
            <a:noFill/>
            <a:miter lim="800000"/>
            <a:headEnd/>
            <a:tailEnd/>
          </a:ln>
          <a:effectLst/>
        </p:spPr>
        <p:txBody>
          <a:bodyPr vert="horz" wrap="square" lIns="95505" tIns="47752" rIns="95505" bIns="47752"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4582" name="Rectangle 6"/>
          <p:cNvSpPr>
            <a:spLocks noGrp="1" noChangeArrowheads="1"/>
          </p:cNvSpPr>
          <p:nvPr>
            <p:ph type="ftr" sz="quarter" idx="4"/>
          </p:nvPr>
        </p:nvSpPr>
        <p:spPr bwMode="auto">
          <a:xfrm>
            <a:off x="2" y="9428801"/>
            <a:ext cx="2945447" cy="496252"/>
          </a:xfrm>
          <a:prstGeom prst="rect">
            <a:avLst/>
          </a:prstGeom>
          <a:noFill/>
          <a:ln w="9525">
            <a:noFill/>
            <a:miter lim="800000"/>
            <a:headEnd/>
            <a:tailEnd/>
          </a:ln>
          <a:effectLst/>
        </p:spPr>
        <p:txBody>
          <a:bodyPr vert="horz" wrap="square" lIns="95505" tIns="47752" rIns="95505" bIns="47752" numCol="1" anchor="b" anchorCtr="0" compatLnSpc="1">
            <a:prstTxWarp prst="textNoShape">
              <a:avLst/>
            </a:prstTxWarp>
          </a:bodyPr>
          <a:lstStyle>
            <a:lvl1pPr defTabSz="955434">
              <a:defRPr sz="1100">
                <a:latin typeface="Calibri" pitchFamily="34" charset="0"/>
                <a:cs typeface="Segoe UI" panose="020B0502040204020203" pitchFamily="34" charset="0"/>
              </a:defRPr>
            </a:lvl1pPr>
          </a:lstStyle>
          <a:p>
            <a:pPr>
              <a:defRPr/>
            </a:pPr>
            <a:endParaRPr lang="en-US" dirty="0"/>
          </a:p>
        </p:txBody>
      </p:sp>
      <p:sp>
        <p:nvSpPr>
          <p:cNvPr id="24583" name="Rectangle 7"/>
          <p:cNvSpPr>
            <a:spLocks noGrp="1" noChangeArrowheads="1"/>
          </p:cNvSpPr>
          <p:nvPr>
            <p:ph type="sldNum" sz="quarter" idx="5"/>
          </p:nvPr>
        </p:nvSpPr>
        <p:spPr bwMode="auto">
          <a:xfrm>
            <a:off x="3852228" y="9428801"/>
            <a:ext cx="2943863" cy="496252"/>
          </a:xfrm>
          <a:prstGeom prst="rect">
            <a:avLst/>
          </a:prstGeom>
          <a:noFill/>
          <a:ln w="9525">
            <a:noFill/>
            <a:miter lim="800000"/>
            <a:headEnd/>
            <a:tailEnd/>
          </a:ln>
          <a:effectLst/>
        </p:spPr>
        <p:txBody>
          <a:bodyPr vert="horz" wrap="square" lIns="95505" tIns="47752" rIns="95505" bIns="47752" numCol="1" anchor="b" anchorCtr="0" compatLnSpc="1">
            <a:prstTxWarp prst="textNoShape">
              <a:avLst/>
            </a:prstTxWarp>
          </a:bodyPr>
          <a:lstStyle>
            <a:lvl1pPr algn="r" defTabSz="955434">
              <a:defRPr sz="1200">
                <a:latin typeface="Segoe UI" panose="020B0502040204020203" pitchFamily="34" charset="0"/>
                <a:cs typeface="Segoe UI" panose="020B0502040204020203" pitchFamily="34" charset="0"/>
              </a:defRPr>
            </a:lvl1pPr>
          </a:lstStyle>
          <a:p>
            <a:pPr>
              <a:defRPr/>
            </a:pPr>
            <a:fld id="{BCE2B261-C308-4ABF-9F53-206A53CCCB61}" type="slidenum">
              <a:rPr lang="en-US" smtClean="0"/>
              <a:pPr>
                <a:defRPr/>
              </a:pPr>
              <a:t>‹#›</a:t>
            </a:fld>
            <a:endParaRPr lang="en-US" dirty="0"/>
          </a:p>
        </p:txBody>
      </p:sp>
    </p:spTree>
    <p:extLst>
      <p:ext uri="{BB962C8B-B14F-4D97-AF65-F5344CB8AC3E}">
        <p14:creationId xmlns:p14="http://schemas.microsoft.com/office/powerpoint/2010/main" val="23895267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Calibri" pitchFamily="34" charset="0"/>
        <a:ea typeface="+mn-ea"/>
        <a:cs typeface="Segoe UI" panose="020B0502040204020203" pitchFamily="34" charset="0"/>
      </a:defRPr>
    </a:lvl1pPr>
    <a:lvl2pPr marL="483579" algn="l" rtl="0" eaLnBrk="0" fontAlgn="base" hangingPunct="0">
      <a:spcBef>
        <a:spcPct val="30000"/>
      </a:spcBef>
      <a:spcAft>
        <a:spcPct val="0"/>
      </a:spcAft>
      <a:defRPr sz="1300" kern="1200">
        <a:solidFill>
          <a:schemeClr val="tx1"/>
        </a:solidFill>
        <a:latin typeface="Calibri" pitchFamily="34" charset="0"/>
        <a:ea typeface="+mn-ea"/>
        <a:cs typeface="Segoe UI" panose="020B0502040204020203" pitchFamily="34" charset="0"/>
      </a:defRPr>
    </a:lvl2pPr>
    <a:lvl3pPr marL="967160" algn="l" rtl="0" eaLnBrk="0" fontAlgn="base" hangingPunct="0">
      <a:spcBef>
        <a:spcPct val="30000"/>
      </a:spcBef>
      <a:spcAft>
        <a:spcPct val="0"/>
      </a:spcAft>
      <a:defRPr sz="1300" kern="1200">
        <a:solidFill>
          <a:schemeClr val="tx1"/>
        </a:solidFill>
        <a:latin typeface="Calibri" pitchFamily="34" charset="0"/>
        <a:ea typeface="+mn-ea"/>
        <a:cs typeface="Segoe UI" panose="020B0502040204020203" pitchFamily="34" charset="0"/>
      </a:defRPr>
    </a:lvl3pPr>
    <a:lvl4pPr marL="1450738" algn="l" rtl="0" eaLnBrk="0" fontAlgn="base" hangingPunct="0">
      <a:spcBef>
        <a:spcPct val="30000"/>
      </a:spcBef>
      <a:spcAft>
        <a:spcPct val="0"/>
      </a:spcAft>
      <a:defRPr sz="1300" kern="1200">
        <a:solidFill>
          <a:schemeClr val="tx1"/>
        </a:solidFill>
        <a:latin typeface="Calibri" pitchFamily="34" charset="0"/>
        <a:ea typeface="+mn-ea"/>
        <a:cs typeface="Segoe UI" panose="020B0502040204020203" pitchFamily="34" charset="0"/>
      </a:defRPr>
    </a:lvl4pPr>
    <a:lvl5pPr marL="1934320" algn="l" rtl="0" eaLnBrk="0" fontAlgn="base" hangingPunct="0">
      <a:spcBef>
        <a:spcPct val="30000"/>
      </a:spcBef>
      <a:spcAft>
        <a:spcPct val="0"/>
      </a:spcAft>
      <a:defRPr sz="1300" kern="1200">
        <a:solidFill>
          <a:schemeClr val="tx1"/>
        </a:solidFill>
        <a:latin typeface="Calibri" pitchFamily="34" charset="0"/>
        <a:ea typeface="+mn-ea"/>
        <a:cs typeface="Segoe UI" panose="020B0502040204020203" pitchFamily="34" charset="0"/>
      </a:defRPr>
    </a:lvl5pPr>
    <a:lvl6pPr marL="2417899" algn="l" defTabSz="967160" rtl="0" eaLnBrk="1" latinLnBrk="0" hangingPunct="1">
      <a:defRPr sz="1300" kern="1200">
        <a:solidFill>
          <a:schemeClr val="tx1"/>
        </a:solidFill>
        <a:latin typeface="+mn-lt"/>
        <a:ea typeface="+mn-ea"/>
        <a:cs typeface="+mn-cs"/>
      </a:defRPr>
    </a:lvl6pPr>
    <a:lvl7pPr marL="2901479" algn="l" defTabSz="967160" rtl="0" eaLnBrk="1" latinLnBrk="0" hangingPunct="1">
      <a:defRPr sz="1300" kern="1200">
        <a:solidFill>
          <a:schemeClr val="tx1"/>
        </a:solidFill>
        <a:latin typeface="+mn-lt"/>
        <a:ea typeface="+mn-ea"/>
        <a:cs typeface="+mn-cs"/>
      </a:defRPr>
    </a:lvl7pPr>
    <a:lvl8pPr marL="3385057" algn="l" defTabSz="967160" rtl="0" eaLnBrk="1" latinLnBrk="0" hangingPunct="1">
      <a:defRPr sz="1300" kern="1200">
        <a:solidFill>
          <a:schemeClr val="tx1"/>
        </a:solidFill>
        <a:latin typeface="+mn-lt"/>
        <a:ea typeface="+mn-ea"/>
        <a:cs typeface="+mn-cs"/>
      </a:defRPr>
    </a:lvl8pPr>
    <a:lvl9pPr marL="3868638" algn="l" defTabSz="96716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ackfestbotbase.azurewebsites.ne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solidFill>
                  <a:srgbClr val="000000"/>
                </a:solidFill>
              </a:rPr>
              <a:pPr>
                <a:defRPr/>
              </a:pPr>
              <a:t>1</a:t>
            </a:fld>
            <a:endParaRPr lang="en-US" dirty="0">
              <a:solidFill>
                <a:srgbClr val="000000"/>
              </a:solidFill>
            </a:endParaRPr>
          </a:p>
        </p:txBody>
      </p:sp>
    </p:spTree>
    <p:extLst>
      <p:ext uri="{BB962C8B-B14F-4D97-AF65-F5344CB8AC3E}">
        <p14:creationId xmlns:p14="http://schemas.microsoft.com/office/powerpoint/2010/main" val="171181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12</a:t>
            </a:fld>
            <a:endParaRPr lang="en-US" dirty="0"/>
          </a:p>
        </p:txBody>
      </p:sp>
    </p:spTree>
    <p:extLst>
      <p:ext uri="{BB962C8B-B14F-4D97-AF65-F5344CB8AC3E}">
        <p14:creationId xmlns:p14="http://schemas.microsoft.com/office/powerpoint/2010/main" val="328678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13</a:t>
            </a:fld>
            <a:endParaRPr lang="en-US" dirty="0"/>
          </a:p>
        </p:txBody>
      </p:sp>
    </p:spTree>
    <p:extLst>
      <p:ext uri="{BB962C8B-B14F-4D97-AF65-F5344CB8AC3E}">
        <p14:creationId xmlns:p14="http://schemas.microsoft.com/office/powerpoint/2010/main" val="3910041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14</a:t>
            </a:fld>
            <a:endParaRPr lang="en-US" dirty="0"/>
          </a:p>
        </p:txBody>
      </p:sp>
    </p:spTree>
    <p:extLst>
      <p:ext uri="{BB962C8B-B14F-4D97-AF65-F5344CB8AC3E}">
        <p14:creationId xmlns:p14="http://schemas.microsoft.com/office/powerpoint/2010/main" val="1314772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15</a:t>
            </a:fld>
            <a:endParaRPr lang="en-US" dirty="0"/>
          </a:p>
        </p:txBody>
      </p:sp>
    </p:spTree>
    <p:extLst>
      <p:ext uri="{BB962C8B-B14F-4D97-AF65-F5344CB8AC3E}">
        <p14:creationId xmlns:p14="http://schemas.microsoft.com/office/powerpoint/2010/main" val="3986408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16</a:t>
            </a:fld>
            <a:endParaRPr lang="en-US" dirty="0"/>
          </a:p>
        </p:txBody>
      </p:sp>
    </p:spTree>
    <p:extLst>
      <p:ext uri="{BB962C8B-B14F-4D97-AF65-F5344CB8AC3E}">
        <p14:creationId xmlns:p14="http://schemas.microsoft.com/office/powerpoint/2010/main" val="947477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17</a:t>
            </a:fld>
            <a:endParaRPr lang="en-US" dirty="0"/>
          </a:p>
        </p:txBody>
      </p:sp>
    </p:spTree>
    <p:extLst>
      <p:ext uri="{BB962C8B-B14F-4D97-AF65-F5344CB8AC3E}">
        <p14:creationId xmlns:p14="http://schemas.microsoft.com/office/powerpoint/2010/main" val="1314227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18</a:t>
            </a:fld>
            <a:endParaRPr lang="en-US" dirty="0"/>
          </a:p>
        </p:txBody>
      </p:sp>
    </p:spTree>
    <p:extLst>
      <p:ext uri="{BB962C8B-B14F-4D97-AF65-F5344CB8AC3E}">
        <p14:creationId xmlns:p14="http://schemas.microsoft.com/office/powerpoint/2010/main" val="233032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20</a:t>
            </a:fld>
            <a:endParaRPr lang="en-US" dirty="0"/>
          </a:p>
        </p:txBody>
      </p:sp>
    </p:spTree>
    <p:extLst>
      <p:ext uri="{BB962C8B-B14F-4D97-AF65-F5344CB8AC3E}">
        <p14:creationId xmlns:p14="http://schemas.microsoft.com/office/powerpoint/2010/main" val="1694459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solidFill>
                  <a:srgbClr val="000000"/>
                </a:solidFill>
              </a:rPr>
              <a:pPr>
                <a:defRPr/>
              </a:pPr>
              <a:t>2</a:t>
            </a:fld>
            <a:endParaRPr lang="en-US" dirty="0">
              <a:solidFill>
                <a:srgbClr val="000000"/>
              </a:solidFill>
            </a:endParaRPr>
          </a:p>
        </p:txBody>
      </p:sp>
    </p:spTree>
    <p:extLst>
      <p:ext uri="{BB962C8B-B14F-4D97-AF65-F5344CB8AC3E}">
        <p14:creationId xmlns:p14="http://schemas.microsoft.com/office/powerpoint/2010/main" val="3206384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805E0863-6641-49DB-8BD0-FD2831BF359C}"/>
              </a:ext>
            </a:extLst>
          </p:cNvPr>
          <p:cNvSpPr>
            <a:spLocks noGrp="1" noRot="1" noChangeAspect="1" noChangeArrowheads="1" noTextEdit="1"/>
          </p:cNvSpPr>
          <p:nvPr>
            <p:ph type="sldImg"/>
          </p:nvPr>
        </p:nvSpPr>
        <p:spPr>
          <a:ln/>
        </p:spPr>
      </p:sp>
      <p:sp>
        <p:nvSpPr>
          <p:cNvPr id="26627" name="Notes Placeholder 2">
            <a:extLst>
              <a:ext uri="{FF2B5EF4-FFF2-40B4-BE49-F238E27FC236}">
                <a16:creationId xmlns:a16="http://schemas.microsoft.com/office/drawing/2014/main" id="{DA5D7BAF-CB37-4633-B535-139DF29B1A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6628" name="Slide Number Placeholder 3">
            <a:extLst>
              <a:ext uri="{FF2B5EF4-FFF2-40B4-BE49-F238E27FC236}">
                <a16:creationId xmlns:a16="http://schemas.microsoft.com/office/drawing/2014/main" id="{3C486706-6141-46EC-B418-497C4C8671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sz="2900">
                <a:solidFill>
                  <a:schemeClr val="tx1"/>
                </a:solidFill>
                <a:latin typeface="Times New Roman" panose="02020603050405020304" pitchFamily="18" charset="0"/>
                <a:cs typeface="Times New Roman" panose="02020603050405020304" pitchFamily="18" charset="0"/>
              </a:defRPr>
            </a:lvl1pPr>
            <a:lvl2pPr marL="742950" indent="-285750" defTabSz="954088">
              <a:defRPr sz="2900">
                <a:solidFill>
                  <a:schemeClr val="tx1"/>
                </a:solidFill>
                <a:latin typeface="Times New Roman" panose="02020603050405020304" pitchFamily="18" charset="0"/>
                <a:cs typeface="Times New Roman" panose="02020603050405020304" pitchFamily="18" charset="0"/>
              </a:defRPr>
            </a:lvl2pPr>
            <a:lvl3pPr marL="1143000" indent="-228600" defTabSz="954088">
              <a:defRPr sz="2900">
                <a:solidFill>
                  <a:schemeClr val="tx1"/>
                </a:solidFill>
                <a:latin typeface="Times New Roman" panose="02020603050405020304" pitchFamily="18" charset="0"/>
                <a:cs typeface="Times New Roman" panose="02020603050405020304" pitchFamily="18" charset="0"/>
              </a:defRPr>
            </a:lvl3pPr>
            <a:lvl4pPr marL="1600200" indent="-228600" defTabSz="954088">
              <a:defRPr sz="2900">
                <a:solidFill>
                  <a:schemeClr val="tx1"/>
                </a:solidFill>
                <a:latin typeface="Times New Roman" panose="02020603050405020304" pitchFamily="18" charset="0"/>
                <a:cs typeface="Times New Roman" panose="02020603050405020304" pitchFamily="18" charset="0"/>
              </a:defRPr>
            </a:lvl4pPr>
            <a:lvl5pPr marL="2057400" indent="-228600" defTabSz="954088">
              <a:defRPr sz="2900">
                <a:solidFill>
                  <a:schemeClr val="tx1"/>
                </a:solidFill>
                <a:latin typeface="Times New Roman" panose="02020603050405020304" pitchFamily="18" charset="0"/>
                <a:cs typeface="Times New Roman" panose="02020603050405020304" pitchFamily="18" charset="0"/>
              </a:defRPr>
            </a:lvl5pPr>
            <a:lvl6pPr marL="2514600" indent="-228600" defTabSz="954088" eaLnBrk="0" fontAlgn="base" hangingPunct="0">
              <a:spcBef>
                <a:spcPct val="0"/>
              </a:spcBef>
              <a:spcAft>
                <a:spcPct val="0"/>
              </a:spcAft>
              <a:defRPr sz="2900">
                <a:solidFill>
                  <a:schemeClr val="tx1"/>
                </a:solidFill>
                <a:latin typeface="Times New Roman" panose="02020603050405020304" pitchFamily="18" charset="0"/>
                <a:cs typeface="Times New Roman" panose="02020603050405020304" pitchFamily="18" charset="0"/>
              </a:defRPr>
            </a:lvl6pPr>
            <a:lvl7pPr marL="2971800" indent="-228600" defTabSz="954088" eaLnBrk="0" fontAlgn="base" hangingPunct="0">
              <a:spcBef>
                <a:spcPct val="0"/>
              </a:spcBef>
              <a:spcAft>
                <a:spcPct val="0"/>
              </a:spcAft>
              <a:defRPr sz="2900">
                <a:solidFill>
                  <a:schemeClr val="tx1"/>
                </a:solidFill>
                <a:latin typeface="Times New Roman" panose="02020603050405020304" pitchFamily="18" charset="0"/>
                <a:cs typeface="Times New Roman" panose="02020603050405020304" pitchFamily="18" charset="0"/>
              </a:defRPr>
            </a:lvl7pPr>
            <a:lvl8pPr marL="3429000" indent="-228600" defTabSz="954088" eaLnBrk="0" fontAlgn="base" hangingPunct="0">
              <a:spcBef>
                <a:spcPct val="0"/>
              </a:spcBef>
              <a:spcAft>
                <a:spcPct val="0"/>
              </a:spcAft>
              <a:defRPr sz="2900">
                <a:solidFill>
                  <a:schemeClr val="tx1"/>
                </a:solidFill>
                <a:latin typeface="Times New Roman" panose="02020603050405020304" pitchFamily="18" charset="0"/>
                <a:cs typeface="Times New Roman" panose="02020603050405020304" pitchFamily="18" charset="0"/>
              </a:defRPr>
            </a:lvl8pPr>
            <a:lvl9pPr marL="3886200" indent="-228600" defTabSz="954088" eaLnBrk="0" fontAlgn="base" hangingPunct="0">
              <a:spcBef>
                <a:spcPct val="0"/>
              </a:spcBef>
              <a:spcAft>
                <a:spcPct val="0"/>
              </a:spcAft>
              <a:defRPr sz="2900">
                <a:solidFill>
                  <a:schemeClr val="tx1"/>
                </a:solidFill>
                <a:latin typeface="Times New Roman" panose="02020603050405020304" pitchFamily="18" charset="0"/>
                <a:cs typeface="Times New Roman" panose="02020603050405020304" pitchFamily="18" charset="0"/>
              </a:defRPr>
            </a:lvl9pPr>
          </a:lstStyle>
          <a:p>
            <a:fld id="{73B5568F-3436-4F91-9931-30A12703A859}" type="slidenum">
              <a:rPr lang="en-US" altLang="en-US" sz="1200" smtClean="0">
                <a:latin typeface="Segoe UI" panose="020B0502040204020203" pitchFamily="34" charset="0"/>
                <a:cs typeface="Segoe UI" panose="020B0502040204020203" pitchFamily="34" charset="0"/>
              </a:rPr>
              <a:pPr/>
              <a:t>4</a:t>
            </a:fld>
            <a:endParaRPr lang="en-US" altLang="en-US" sz="1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7861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805E0863-6641-49DB-8BD0-FD2831BF359C}"/>
              </a:ext>
            </a:extLst>
          </p:cNvPr>
          <p:cNvSpPr>
            <a:spLocks noGrp="1" noRot="1" noChangeAspect="1" noChangeArrowheads="1" noTextEdit="1"/>
          </p:cNvSpPr>
          <p:nvPr>
            <p:ph type="sldImg"/>
          </p:nvPr>
        </p:nvSpPr>
        <p:spPr>
          <a:ln/>
        </p:spPr>
      </p:sp>
      <p:sp>
        <p:nvSpPr>
          <p:cNvPr id="26627" name="Notes Placeholder 2">
            <a:extLst>
              <a:ext uri="{FF2B5EF4-FFF2-40B4-BE49-F238E27FC236}">
                <a16:creationId xmlns:a16="http://schemas.microsoft.com/office/drawing/2014/main" id="{DA5D7BAF-CB37-4633-B535-139DF29B1A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6628" name="Slide Number Placeholder 3">
            <a:extLst>
              <a:ext uri="{FF2B5EF4-FFF2-40B4-BE49-F238E27FC236}">
                <a16:creationId xmlns:a16="http://schemas.microsoft.com/office/drawing/2014/main" id="{3C486706-6141-46EC-B418-497C4C8671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4088">
              <a:defRPr sz="2900">
                <a:solidFill>
                  <a:schemeClr val="tx1"/>
                </a:solidFill>
                <a:latin typeface="Times New Roman" panose="02020603050405020304" pitchFamily="18" charset="0"/>
                <a:cs typeface="Times New Roman" panose="02020603050405020304" pitchFamily="18" charset="0"/>
              </a:defRPr>
            </a:lvl1pPr>
            <a:lvl2pPr marL="742950" indent="-285750" defTabSz="954088">
              <a:defRPr sz="2900">
                <a:solidFill>
                  <a:schemeClr val="tx1"/>
                </a:solidFill>
                <a:latin typeface="Times New Roman" panose="02020603050405020304" pitchFamily="18" charset="0"/>
                <a:cs typeface="Times New Roman" panose="02020603050405020304" pitchFamily="18" charset="0"/>
              </a:defRPr>
            </a:lvl2pPr>
            <a:lvl3pPr marL="1143000" indent="-228600" defTabSz="954088">
              <a:defRPr sz="2900">
                <a:solidFill>
                  <a:schemeClr val="tx1"/>
                </a:solidFill>
                <a:latin typeface="Times New Roman" panose="02020603050405020304" pitchFamily="18" charset="0"/>
                <a:cs typeface="Times New Roman" panose="02020603050405020304" pitchFamily="18" charset="0"/>
              </a:defRPr>
            </a:lvl3pPr>
            <a:lvl4pPr marL="1600200" indent="-228600" defTabSz="954088">
              <a:defRPr sz="2900">
                <a:solidFill>
                  <a:schemeClr val="tx1"/>
                </a:solidFill>
                <a:latin typeface="Times New Roman" panose="02020603050405020304" pitchFamily="18" charset="0"/>
                <a:cs typeface="Times New Roman" panose="02020603050405020304" pitchFamily="18" charset="0"/>
              </a:defRPr>
            </a:lvl4pPr>
            <a:lvl5pPr marL="2057400" indent="-228600" defTabSz="954088">
              <a:defRPr sz="2900">
                <a:solidFill>
                  <a:schemeClr val="tx1"/>
                </a:solidFill>
                <a:latin typeface="Times New Roman" panose="02020603050405020304" pitchFamily="18" charset="0"/>
                <a:cs typeface="Times New Roman" panose="02020603050405020304" pitchFamily="18" charset="0"/>
              </a:defRPr>
            </a:lvl5pPr>
            <a:lvl6pPr marL="2514600" indent="-228600" defTabSz="954088" eaLnBrk="0" fontAlgn="base" hangingPunct="0">
              <a:spcBef>
                <a:spcPct val="0"/>
              </a:spcBef>
              <a:spcAft>
                <a:spcPct val="0"/>
              </a:spcAft>
              <a:defRPr sz="2900">
                <a:solidFill>
                  <a:schemeClr val="tx1"/>
                </a:solidFill>
                <a:latin typeface="Times New Roman" panose="02020603050405020304" pitchFamily="18" charset="0"/>
                <a:cs typeface="Times New Roman" panose="02020603050405020304" pitchFamily="18" charset="0"/>
              </a:defRPr>
            </a:lvl6pPr>
            <a:lvl7pPr marL="2971800" indent="-228600" defTabSz="954088" eaLnBrk="0" fontAlgn="base" hangingPunct="0">
              <a:spcBef>
                <a:spcPct val="0"/>
              </a:spcBef>
              <a:spcAft>
                <a:spcPct val="0"/>
              </a:spcAft>
              <a:defRPr sz="2900">
                <a:solidFill>
                  <a:schemeClr val="tx1"/>
                </a:solidFill>
                <a:latin typeface="Times New Roman" panose="02020603050405020304" pitchFamily="18" charset="0"/>
                <a:cs typeface="Times New Roman" panose="02020603050405020304" pitchFamily="18" charset="0"/>
              </a:defRPr>
            </a:lvl7pPr>
            <a:lvl8pPr marL="3429000" indent="-228600" defTabSz="954088" eaLnBrk="0" fontAlgn="base" hangingPunct="0">
              <a:spcBef>
                <a:spcPct val="0"/>
              </a:spcBef>
              <a:spcAft>
                <a:spcPct val="0"/>
              </a:spcAft>
              <a:defRPr sz="2900">
                <a:solidFill>
                  <a:schemeClr val="tx1"/>
                </a:solidFill>
                <a:latin typeface="Times New Roman" panose="02020603050405020304" pitchFamily="18" charset="0"/>
                <a:cs typeface="Times New Roman" panose="02020603050405020304" pitchFamily="18" charset="0"/>
              </a:defRPr>
            </a:lvl8pPr>
            <a:lvl9pPr marL="3886200" indent="-228600" defTabSz="954088" eaLnBrk="0" fontAlgn="base" hangingPunct="0">
              <a:spcBef>
                <a:spcPct val="0"/>
              </a:spcBef>
              <a:spcAft>
                <a:spcPct val="0"/>
              </a:spcAft>
              <a:defRPr sz="2900">
                <a:solidFill>
                  <a:schemeClr val="tx1"/>
                </a:solidFill>
                <a:latin typeface="Times New Roman" panose="02020603050405020304" pitchFamily="18" charset="0"/>
                <a:cs typeface="Times New Roman" panose="02020603050405020304" pitchFamily="18" charset="0"/>
              </a:defRPr>
            </a:lvl9pPr>
          </a:lstStyle>
          <a:p>
            <a:fld id="{73B5568F-3436-4F91-9931-30A12703A859}" type="slidenum">
              <a:rPr lang="en-US" altLang="en-US" sz="1200" smtClean="0">
                <a:latin typeface="Segoe UI" panose="020B0502040204020203" pitchFamily="34" charset="0"/>
                <a:cs typeface="Segoe UI" panose="020B0502040204020203" pitchFamily="34" charset="0"/>
              </a:rPr>
              <a:pPr/>
              <a:t>5</a:t>
            </a:fld>
            <a:endParaRPr lang="en-US" altLang="en-US" sz="12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04733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7</a:t>
            </a:fld>
            <a:endParaRPr lang="en-US" dirty="0"/>
          </a:p>
        </p:txBody>
      </p:sp>
    </p:spTree>
    <p:extLst>
      <p:ext uri="{BB962C8B-B14F-4D97-AF65-F5344CB8AC3E}">
        <p14:creationId xmlns:p14="http://schemas.microsoft.com/office/powerpoint/2010/main" val="1570835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8</a:t>
            </a:fld>
            <a:endParaRPr lang="en-US" dirty="0"/>
          </a:p>
        </p:txBody>
      </p:sp>
    </p:spTree>
    <p:extLst>
      <p:ext uri="{BB962C8B-B14F-4D97-AF65-F5344CB8AC3E}">
        <p14:creationId xmlns:p14="http://schemas.microsoft.com/office/powerpoint/2010/main" val="1293051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9</a:t>
            </a:fld>
            <a:endParaRPr lang="en-US" dirty="0"/>
          </a:p>
        </p:txBody>
      </p:sp>
    </p:spTree>
    <p:extLst>
      <p:ext uri="{BB962C8B-B14F-4D97-AF65-F5344CB8AC3E}">
        <p14:creationId xmlns:p14="http://schemas.microsoft.com/office/powerpoint/2010/main" val="112107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 to the </a:t>
            </a:r>
            <a:r>
              <a:rPr lang="en-US" dirty="0">
                <a:hlinkClick r:id="rId3"/>
              </a:rPr>
              <a:t>demo site</a:t>
            </a:r>
            <a:r>
              <a:rPr lang="en-US" dirty="0"/>
              <a:t> and briefly demonstrate</a:t>
            </a:r>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10</a:t>
            </a:fld>
            <a:endParaRPr lang="en-US" dirty="0"/>
          </a:p>
        </p:txBody>
      </p:sp>
    </p:spTree>
    <p:extLst>
      <p:ext uri="{BB962C8B-B14F-4D97-AF65-F5344CB8AC3E}">
        <p14:creationId xmlns:p14="http://schemas.microsoft.com/office/powerpoint/2010/main" val="2111327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through getting started - download and run the bot locally through the emulator and demonstrate the same deployed version running in an emulator </a:t>
            </a:r>
          </a:p>
          <a:p>
            <a:endParaRPr lang="en-US" dirty="0"/>
          </a:p>
          <a:p>
            <a:r>
              <a:rPr lang="en-US" dirty="0"/>
              <a:t>Run through the comments 1-14 in the </a:t>
            </a:r>
            <a:r>
              <a:rPr lang="en-US" dirty="0" err="1"/>
              <a:t>DemoDialog.cs</a:t>
            </a:r>
            <a:r>
              <a:rPr lang="en-US" dirty="0"/>
              <a:t> and </a:t>
            </a:r>
            <a:r>
              <a:rPr lang="en-US" dirty="0" err="1"/>
              <a:t>NameDialog.cs</a:t>
            </a:r>
            <a:r>
              <a:rPr lang="en-US" dirty="0"/>
              <a:t> to </a:t>
            </a:r>
            <a:r>
              <a:rPr lang="en-US" dirty="0" err="1"/>
              <a:t>brifly</a:t>
            </a:r>
            <a:r>
              <a:rPr lang="en-US" dirty="0"/>
              <a:t> show the </a:t>
            </a:r>
            <a:r>
              <a:rPr lang="en-US" b="1" dirty="0"/>
              <a:t>flow</a:t>
            </a:r>
            <a:r>
              <a:rPr lang="en-US" dirty="0"/>
              <a:t>.</a:t>
            </a:r>
            <a:endParaRPr lang="en-NZ" dirty="0"/>
          </a:p>
        </p:txBody>
      </p:sp>
      <p:sp>
        <p:nvSpPr>
          <p:cNvPr id="4" name="Slide Number Placeholder 3"/>
          <p:cNvSpPr>
            <a:spLocks noGrp="1"/>
          </p:cNvSpPr>
          <p:nvPr>
            <p:ph type="sldNum" sz="quarter" idx="10"/>
          </p:nvPr>
        </p:nvSpPr>
        <p:spPr/>
        <p:txBody>
          <a:bodyPr/>
          <a:lstStyle/>
          <a:p>
            <a:pPr>
              <a:defRPr/>
            </a:pPr>
            <a:fld id="{BCE2B261-C308-4ABF-9F53-206A53CCCB61}" type="slidenum">
              <a:rPr lang="en-US" smtClean="0"/>
              <a:pPr>
                <a:defRPr/>
              </a:pPr>
              <a:t>11</a:t>
            </a:fld>
            <a:endParaRPr lang="en-US" dirty="0"/>
          </a:p>
        </p:txBody>
      </p:sp>
    </p:spTree>
    <p:extLst>
      <p:ext uri="{BB962C8B-B14F-4D97-AF65-F5344CB8AC3E}">
        <p14:creationId xmlns:p14="http://schemas.microsoft.com/office/powerpoint/2010/main" val="2272520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Pg Image Only Colou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729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Page Image and Title Colou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569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HALF PAGE BLUE VERT TITLE COLO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588" y="2386534"/>
            <a:ext cx="5081676" cy="1558934"/>
          </a:xfrm>
          <a:prstGeom prst="rect">
            <a:avLst/>
          </a:prstGeom>
          <a:ln>
            <a:noFill/>
          </a:ln>
        </p:spPr>
        <p:txBody>
          <a:bodyPr/>
          <a:lstStyle>
            <a:lvl1pPr>
              <a:defRPr b="1" i="0">
                <a:latin typeface="+mj-lt"/>
              </a:defRPr>
            </a:lvl1pPr>
          </a:lstStyle>
          <a:p>
            <a:r>
              <a:rPr lang="mi-NZ"/>
              <a:t>LARGE HEADING</a:t>
            </a:r>
            <a:endParaRPr lang="en-US"/>
          </a:p>
        </p:txBody>
      </p:sp>
      <p:sp>
        <p:nvSpPr>
          <p:cNvPr id="6" name="Subtitle 2"/>
          <p:cNvSpPr txBox="1">
            <a:spLocks/>
          </p:cNvSpPr>
          <p:nvPr userDrawn="1"/>
        </p:nvSpPr>
        <p:spPr>
          <a:xfrm>
            <a:off x="3551577" y="4409198"/>
            <a:ext cx="3377072" cy="1161869"/>
          </a:xfrm>
          <a:prstGeom prst="rect">
            <a:avLst/>
          </a:prstGeom>
          <a:noFill/>
          <a:ln>
            <a:noFill/>
          </a:ln>
        </p:spPr>
        <p:txBody>
          <a:bodyPr vert="horz" lIns="0" tIns="0" rIns="0" bIns="0" rtlCol="0" anchor="ctr">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defTabSz="609493">
              <a:lnSpc>
                <a:spcPct val="110000"/>
              </a:lnSpc>
              <a:spcBef>
                <a:spcPts val="0"/>
              </a:spcBef>
              <a:spcAft>
                <a:spcPts val="0"/>
              </a:spcAft>
              <a:defRPr/>
            </a:pPr>
            <a:endParaRPr lang="en-US" sz="1800" spc="50" dirty="0">
              <a:solidFill>
                <a:schemeClr val="bg1">
                  <a:lumMod val="75000"/>
                </a:schemeClr>
              </a:solidFill>
              <a:latin typeface="Segoe Light"/>
              <a:ea typeface="Segoe UI" charset="0"/>
              <a:cs typeface="Segoe Light"/>
            </a:endParaRPr>
          </a:p>
        </p:txBody>
      </p:sp>
    </p:spTree>
    <p:extLst>
      <p:ext uri="{BB962C8B-B14F-4D97-AF65-F5344CB8AC3E}">
        <p14:creationId xmlns:p14="http://schemas.microsoft.com/office/powerpoint/2010/main" val="3985838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HALF PAGE BLUE VERT COLOUR">
    <p:spTree>
      <p:nvGrpSpPr>
        <p:cNvPr id="1" name=""/>
        <p:cNvGrpSpPr/>
        <p:nvPr/>
      </p:nvGrpSpPr>
      <p:grpSpPr>
        <a:xfrm>
          <a:off x="0" y="0"/>
          <a:ext cx="0" cy="0"/>
          <a:chOff x="0" y="0"/>
          <a:chExt cx="0" cy="0"/>
        </a:xfrm>
      </p:grpSpPr>
      <p:sp>
        <p:nvSpPr>
          <p:cNvPr id="6" name="Subtitle 2"/>
          <p:cNvSpPr txBox="1">
            <a:spLocks/>
          </p:cNvSpPr>
          <p:nvPr userDrawn="1"/>
        </p:nvSpPr>
        <p:spPr>
          <a:xfrm>
            <a:off x="3551577" y="4409198"/>
            <a:ext cx="3377072" cy="1161869"/>
          </a:xfrm>
          <a:prstGeom prst="rect">
            <a:avLst/>
          </a:prstGeom>
          <a:noFill/>
          <a:ln>
            <a:noFill/>
          </a:ln>
        </p:spPr>
        <p:txBody>
          <a:bodyPr vert="horz" lIns="0" tIns="0" rIns="0" bIns="0" rtlCol="0" anchor="ctr">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defTabSz="609493">
              <a:lnSpc>
                <a:spcPct val="110000"/>
              </a:lnSpc>
              <a:spcBef>
                <a:spcPts val="0"/>
              </a:spcBef>
              <a:spcAft>
                <a:spcPts val="0"/>
              </a:spcAft>
              <a:defRPr/>
            </a:pPr>
            <a:endParaRPr lang="en-US" sz="1800" spc="50" dirty="0">
              <a:solidFill>
                <a:schemeClr val="bg1">
                  <a:lumMod val="75000"/>
                </a:schemeClr>
              </a:solidFill>
              <a:latin typeface="Segoe Light"/>
              <a:ea typeface="Segoe UI" charset="0"/>
              <a:cs typeface="Segoe Light"/>
            </a:endParaRPr>
          </a:p>
        </p:txBody>
      </p:sp>
    </p:spTree>
    <p:extLst>
      <p:ext uri="{BB962C8B-B14F-4D97-AF65-F5344CB8AC3E}">
        <p14:creationId xmlns:p14="http://schemas.microsoft.com/office/powerpoint/2010/main" val="848153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HALF PAGE BLUE VERT TITLE BW">
    <p:spTree>
      <p:nvGrpSpPr>
        <p:cNvPr id="1" name=""/>
        <p:cNvGrpSpPr/>
        <p:nvPr/>
      </p:nvGrpSpPr>
      <p:grpSpPr>
        <a:xfrm>
          <a:off x="0" y="0"/>
          <a:ext cx="0" cy="0"/>
          <a:chOff x="0" y="0"/>
          <a:chExt cx="0" cy="0"/>
        </a:xfrm>
      </p:grpSpPr>
      <p:sp>
        <p:nvSpPr>
          <p:cNvPr id="6" name="Subtitle 2"/>
          <p:cNvSpPr txBox="1">
            <a:spLocks/>
          </p:cNvSpPr>
          <p:nvPr userDrawn="1"/>
        </p:nvSpPr>
        <p:spPr>
          <a:xfrm>
            <a:off x="3551577" y="4409198"/>
            <a:ext cx="3377072" cy="1161869"/>
          </a:xfrm>
          <a:prstGeom prst="rect">
            <a:avLst/>
          </a:prstGeom>
          <a:noFill/>
          <a:ln>
            <a:noFill/>
          </a:ln>
        </p:spPr>
        <p:txBody>
          <a:bodyPr vert="horz" lIns="0" tIns="0" rIns="0" bIns="0" rtlCol="0" anchor="ctr">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defTabSz="609493">
              <a:lnSpc>
                <a:spcPct val="110000"/>
              </a:lnSpc>
              <a:spcBef>
                <a:spcPts val="0"/>
              </a:spcBef>
              <a:spcAft>
                <a:spcPts val="0"/>
              </a:spcAft>
              <a:defRPr/>
            </a:pPr>
            <a:endParaRPr lang="en-US" sz="1800" spc="50" dirty="0">
              <a:solidFill>
                <a:schemeClr val="bg1">
                  <a:lumMod val="75000"/>
                </a:schemeClr>
              </a:solidFill>
              <a:latin typeface="Segoe Light"/>
              <a:ea typeface="Segoe UI" charset="0"/>
              <a:cs typeface="Segoe Light"/>
            </a:endParaRPr>
          </a:p>
        </p:txBody>
      </p:sp>
      <p:sp>
        <p:nvSpPr>
          <p:cNvPr id="4" name="Title 1"/>
          <p:cNvSpPr>
            <a:spLocks noGrp="1"/>
          </p:cNvSpPr>
          <p:nvPr>
            <p:ph type="title" hasCustomPrompt="1"/>
          </p:nvPr>
        </p:nvSpPr>
        <p:spPr>
          <a:xfrm>
            <a:off x="319588" y="2386534"/>
            <a:ext cx="5081676" cy="1558934"/>
          </a:xfrm>
          <a:prstGeom prst="rect">
            <a:avLst/>
          </a:prstGeom>
        </p:spPr>
        <p:txBody>
          <a:bodyPr/>
          <a:lstStyle>
            <a:lvl1pPr>
              <a:defRPr b="1" i="0">
                <a:solidFill>
                  <a:schemeClr val="bg1">
                    <a:lumMod val="75000"/>
                  </a:schemeClr>
                </a:solidFill>
                <a:latin typeface="+mj-lt"/>
              </a:defRPr>
            </a:lvl1pPr>
          </a:lstStyle>
          <a:p>
            <a:r>
              <a:rPr lang="mi-NZ"/>
              <a:t>LARGE HEADING</a:t>
            </a:r>
            <a:endParaRPr lang="en-US"/>
          </a:p>
        </p:txBody>
      </p:sp>
    </p:spTree>
    <p:extLst>
      <p:ext uri="{BB962C8B-B14F-4D97-AF65-F5344CB8AC3E}">
        <p14:creationId xmlns:p14="http://schemas.microsoft.com/office/powerpoint/2010/main" val="934140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HALF PAGE BLUE VERT BW">
    <p:spTree>
      <p:nvGrpSpPr>
        <p:cNvPr id="1" name=""/>
        <p:cNvGrpSpPr/>
        <p:nvPr/>
      </p:nvGrpSpPr>
      <p:grpSpPr>
        <a:xfrm>
          <a:off x="0" y="0"/>
          <a:ext cx="0" cy="0"/>
          <a:chOff x="0" y="0"/>
          <a:chExt cx="0" cy="0"/>
        </a:xfrm>
      </p:grpSpPr>
      <p:sp>
        <p:nvSpPr>
          <p:cNvPr id="6" name="Subtitle 2"/>
          <p:cNvSpPr txBox="1">
            <a:spLocks/>
          </p:cNvSpPr>
          <p:nvPr userDrawn="1"/>
        </p:nvSpPr>
        <p:spPr>
          <a:xfrm>
            <a:off x="3551577" y="4409198"/>
            <a:ext cx="3377072" cy="1161869"/>
          </a:xfrm>
          <a:prstGeom prst="rect">
            <a:avLst/>
          </a:prstGeom>
          <a:noFill/>
          <a:ln>
            <a:noFill/>
          </a:ln>
        </p:spPr>
        <p:txBody>
          <a:bodyPr vert="horz" lIns="0" tIns="0" rIns="0" bIns="0" rtlCol="0" anchor="ctr">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defTabSz="609493">
              <a:lnSpc>
                <a:spcPct val="110000"/>
              </a:lnSpc>
              <a:spcBef>
                <a:spcPts val="0"/>
              </a:spcBef>
              <a:spcAft>
                <a:spcPts val="0"/>
              </a:spcAft>
              <a:defRPr/>
            </a:pPr>
            <a:endParaRPr lang="en-US" sz="1800" spc="50" dirty="0">
              <a:solidFill>
                <a:schemeClr val="bg1">
                  <a:lumMod val="75000"/>
                </a:schemeClr>
              </a:solidFill>
              <a:latin typeface="Segoe Light"/>
              <a:ea typeface="Segoe UI" charset="0"/>
              <a:cs typeface="Segoe Light"/>
            </a:endParaRPr>
          </a:p>
        </p:txBody>
      </p:sp>
    </p:spTree>
    <p:extLst>
      <p:ext uri="{BB962C8B-B14F-4D97-AF65-F5344CB8AC3E}">
        <p14:creationId xmlns:p14="http://schemas.microsoft.com/office/powerpoint/2010/main" val="1299259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HALF PAGE GREY VERT TITLE BW">
    <p:spTree>
      <p:nvGrpSpPr>
        <p:cNvPr id="1" name=""/>
        <p:cNvGrpSpPr/>
        <p:nvPr/>
      </p:nvGrpSpPr>
      <p:grpSpPr>
        <a:xfrm>
          <a:off x="0" y="0"/>
          <a:ext cx="0" cy="0"/>
          <a:chOff x="0" y="0"/>
          <a:chExt cx="0" cy="0"/>
        </a:xfrm>
      </p:grpSpPr>
      <p:sp>
        <p:nvSpPr>
          <p:cNvPr id="6" name="Subtitle 2"/>
          <p:cNvSpPr txBox="1">
            <a:spLocks/>
          </p:cNvSpPr>
          <p:nvPr userDrawn="1"/>
        </p:nvSpPr>
        <p:spPr>
          <a:xfrm>
            <a:off x="3551577" y="4409198"/>
            <a:ext cx="3377072" cy="1161869"/>
          </a:xfrm>
          <a:prstGeom prst="rect">
            <a:avLst/>
          </a:prstGeom>
          <a:noFill/>
          <a:ln>
            <a:noFill/>
          </a:ln>
        </p:spPr>
        <p:txBody>
          <a:bodyPr vert="horz" lIns="0" tIns="0" rIns="0" bIns="0" rtlCol="0" anchor="ctr">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defTabSz="609493">
              <a:lnSpc>
                <a:spcPct val="110000"/>
              </a:lnSpc>
              <a:spcBef>
                <a:spcPts val="0"/>
              </a:spcBef>
              <a:spcAft>
                <a:spcPts val="0"/>
              </a:spcAft>
              <a:defRPr/>
            </a:pPr>
            <a:endParaRPr lang="en-US" sz="1800" spc="50" dirty="0">
              <a:solidFill>
                <a:schemeClr val="bg1">
                  <a:lumMod val="75000"/>
                </a:schemeClr>
              </a:solidFill>
              <a:latin typeface="Segoe Light"/>
              <a:ea typeface="Segoe UI" charset="0"/>
              <a:cs typeface="Segoe Light"/>
            </a:endParaRPr>
          </a:p>
        </p:txBody>
      </p:sp>
      <p:sp>
        <p:nvSpPr>
          <p:cNvPr id="4" name="Title 1"/>
          <p:cNvSpPr>
            <a:spLocks noGrp="1"/>
          </p:cNvSpPr>
          <p:nvPr>
            <p:ph type="title" hasCustomPrompt="1"/>
          </p:nvPr>
        </p:nvSpPr>
        <p:spPr>
          <a:xfrm>
            <a:off x="319588" y="2386534"/>
            <a:ext cx="5081676" cy="1558934"/>
          </a:xfrm>
          <a:prstGeom prst="rect">
            <a:avLst/>
          </a:prstGeom>
        </p:spPr>
        <p:txBody>
          <a:bodyPr/>
          <a:lstStyle>
            <a:lvl1pPr>
              <a:defRPr b="1" i="0">
                <a:solidFill>
                  <a:schemeClr val="bg1">
                    <a:lumMod val="50000"/>
                  </a:schemeClr>
                </a:solidFill>
                <a:latin typeface="+mj-lt"/>
              </a:defRPr>
            </a:lvl1pPr>
          </a:lstStyle>
          <a:p>
            <a:r>
              <a:rPr lang="mi-NZ"/>
              <a:t>LARGE HEADING</a:t>
            </a:r>
            <a:endParaRPr lang="en-US"/>
          </a:p>
        </p:txBody>
      </p:sp>
    </p:spTree>
    <p:extLst>
      <p:ext uri="{BB962C8B-B14F-4D97-AF65-F5344CB8AC3E}">
        <p14:creationId xmlns:p14="http://schemas.microsoft.com/office/powerpoint/2010/main" val="3503378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HALF PAGE BLUE VERT BW">
    <p:spTree>
      <p:nvGrpSpPr>
        <p:cNvPr id="1" name=""/>
        <p:cNvGrpSpPr/>
        <p:nvPr/>
      </p:nvGrpSpPr>
      <p:grpSpPr>
        <a:xfrm>
          <a:off x="0" y="0"/>
          <a:ext cx="0" cy="0"/>
          <a:chOff x="0" y="0"/>
          <a:chExt cx="0" cy="0"/>
        </a:xfrm>
      </p:grpSpPr>
      <p:sp>
        <p:nvSpPr>
          <p:cNvPr id="6" name="Subtitle 2"/>
          <p:cNvSpPr txBox="1">
            <a:spLocks/>
          </p:cNvSpPr>
          <p:nvPr userDrawn="1"/>
        </p:nvSpPr>
        <p:spPr>
          <a:xfrm>
            <a:off x="3551577" y="4409198"/>
            <a:ext cx="3377072" cy="1161869"/>
          </a:xfrm>
          <a:prstGeom prst="rect">
            <a:avLst/>
          </a:prstGeom>
          <a:noFill/>
          <a:ln>
            <a:noFill/>
          </a:ln>
        </p:spPr>
        <p:txBody>
          <a:bodyPr vert="horz" lIns="0" tIns="0" rIns="0" bIns="0" rtlCol="0" anchor="ctr">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defTabSz="609493">
              <a:lnSpc>
                <a:spcPct val="110000"/>
              </a:lnSpc>
              <a:spcBef>
                <a:spcPts val="0"/>
              </a:spcBef>
              <a:spcAft>
                <a:spcPts val="0"/>
              </a:spcAft>
              <a:defRPr/>
            </a:pPr>
            <a:endParaRPr lang="en-US" sz="1800" spc="50" dirty="0">
              <a:solidFill>
                <a:schemeClr val="bg1">
                  <a:lumMod val="75000"/>
                </a:schemeClr>
              </a:solidFill>
              <a:latin typeface="Segoe Light"/>
              <a:ea typeface="Segoe UI" charset="0"/>
              <a:cs typeface="Segoe Light"/>
            </a:endParaRPr>
          </a:p>
        </p:txBody>
      </p:sp>
    </p:spTree>
    <p:extLst>
      <p:ext uri="{BB962C8B-B14F-4D97-AF65-F5344CB8AC3E}">
        <p14:creationId xmlns:p14="http://schemas.microsoft.com/office/powerpoint/2010/main" val="833580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HALF PAGE GREY VERT TITLE BW">
    <p:spTree>
      <p:nvGrpSpPr>
        <p:cNvPr id="1" name=""/>
        <p:cNvGrpSpPr/>
        <p:nvPr/>
      </p:nvGrpSpPr>
      <p:grpSpPr>
        <a:xfrm>
          <a:off x="0" y="0"/>
          <a:ext cx="0" cy="0"/>
          <a:chOff x="0" y="0"/>
          <a:chExt cx="0" cy="0"/>
        </a:xfrm>
      </p:grpSpPr>
      <p:sp>
        <p:nvSpPr>
          <p:cNvPr id="6" name="Subtitle 2"/>
          <p:cNvSpPr txBox="1">
            <a:spLocks/>
          </p:cNvSpPr>
          <p:nvPr userDrawn="1"/>
        </p:nvSpPr>
        <p:spPr>
          <a:xfrm>
            <a:off x="3551577" y="4409198"/>
            <a:ext cx="3377072" cy="1161869"/>
          </a:xfrm>
          <a:prstGeom prst="rect">
            <a:avLst/>
          </a:prstGeom>
          <a:noFill/>
          <a:ln>
            <a:noFill/>
          </a:ln>
        </p:spPr>
        <p:txBody>
          <a:bodyPr vert="horz" lIns="0" tIns="0" rIns="0" bIns="0" rtlCol="0" anchor="ctr">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defTabSz="609493">
              <a:lnSpc>
                <a:spcPct val="110000"/>
              </a:lnSpc>
              <a:spcBef>
                <a:spcPts val="0"/>
              </a:spcBef>
              <a:spcAft>
                <a:spcPts val="0"/>
              </a:spcAft>
              <a:defRPr/>
            </a:pPr>
            <a:endParaRPr lang="en-US" sz="1800" spc="50" dirty="0">
              <a:solidFill>
                <a:schemeClr val="bg1">
                  <a:lumMod val="75000"/>
                </a:schemeClr>
              </a:solidFill>
              <a:latin typeface="Segoe Light"/>
              <a:ea typeface="Segoe UI" charset="0"/>
              <a:cs typeface="Segoe Light"/>
            </a:endParaRPr>
          </a:p>
        </p:txBody>
      </p:sp>
      <p:sp>
        <p:nvSpPr>
          <p:cNvPr id="4" name="Title 1"/>
          <p:cNvSpPr>
            <a:spLocks noGrp="1"/>
          </p:cNvSpPr>
          <p:nvPr>
            <p:ph type="title" hasCustomPrompt="1"/>
          </p:nvPr>
        </p:nvSpPr>
        <p:spPr>
          <a:xfrm>
            <a:off x="319588" y="2386534"/>
            <a:ext cx="5081676" cy="1558934"/>
          </a:xfrm>
          <a:prstGeom prst="rect">
            <a:avLst/>
          </a:prstGeom>
        </p:spPr>
        <p:txBody>
          <a:bodyPr/>
          <a:lstStyle>
            <a:lvl1pPr>
              <a:defRPr b="1" i="0">
                <a:solidFill>
                  <a:schemeClr val="bg1">
                    <a:lumMod val="65000"/>
                  </a:schemeClr>
                </a:solidFill>
                <a:latin typeface="+mj-lt"/>
              </a:defRPr>
            </a:lvl1pPr>
          </a:lstStyle>
          <a:p>
            <a:r>
              <a:rPr lang="mi-NZ"/>
              <a:t>LARGE HEADING</a:t>
            </a:r>
            <a:endParaRPr lang="en-US"/>
          </a:p>
        </p:txBody>
      </p:sp>
    </p:spTree>
    <p:extLst>
      <p:ext uri="{BB962C8B-B14F-4D97-AF65-F5344CB8AC3E}">
        <p14:creationId xmlns:p14="http://schemas.microsoft.com/office/powerpoint/2010/main" val="897292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 PAGE BLUE VERT BW">
    <p:spTree>
      <p:nvGrpSpPr>
        <p:cNvPr id="1" name=""/>
        <p:cNvGrpSpPr/>
        <p:nvPr/>
      </p:nvGrpSpPr>
      <p:grpSpPr>
        <a:xfrm>
          <a:off x="0" y="0"/>
          <a:ext cx="0" cy="0"/>
          <a:chOff x="0" y="0"/>
          <a:chExt cx="0" cy="0"/>
        </a:xfrm>
      </p:grpSpPr>
      <p:sp>
        <p:nvSpPr>
          <p:cNvPr id="6" name="Subtitle 2"/>
          <p:cNvSpPr txBox="1">
            <a:spLocks/>
          </p:cNvSpPr>
          <p:nvPr userDrawn="1"/>
        </p:nvSpPr>
        <p:spPr>
          <a:xfrm>
            <a:off x="3551577" y="4409198"/>
            <a:ext cx="3377072" cy="1161869"/>
          </a:xfrm>
          <a:prstGeom prst="rect">
            <a:avLst/>
          </a:prstGeom>
          <a:noFill/>
          <a:ln>
            <a:noFill/>
          </a:ln>
        </p:spPr>
        <p:txBody>
          <a:bodyPr vert="horz" lIns="0" tIns="0" rIns="0" bIns="0" rtlCol="0" anchor="ctr">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defTabSz="609493">
              <a:lnSpc>
                <a:spcPct val="110000"/>
              </a:lnSpc>
              <a:spcBef>
                <a:spcPts val="0"/>
              </a:spcBef>
              <a:spcAft>
                <a:spcPts val="0"/>
              </a:spcAft>
              <a:defRPr/>
            </a:pPr>
            <a:endParaRPr lang="en-US" sz="1800" spc="50" dirty="0">
              <a:solidFill>
                <a:schemeClr val="bg1">
                  <a:lumMod val="75000"/>
                </a:schemeClr>
              </a:solidFill>
              <a:latin typeface="Segoe Light"/>
              <a:ea typeface="Segoe UI" charset="0"/>
              <a:cs typeface="Segoe Light"/>
            </a:endParaRPr>
          </a:p>
        </p:txBody>
      </p:sp>
    </p:spTree>
    <p:extLst>
      <p:ext uri="{BB962C8B-B14F-4D97-AF65-F5344CB8AC3E}">
        <p14:creationId xmlns:p14="http://schemas.microsoft.com/office/powerpoint/2010/main" val="1210392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picture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888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Page Image and Title Colour">
    <p:spTree>
      <p:nvGrpSpPr>
        <p:cNvPr id="1" name=""/>
        <p:cNvGrpSpPr/>
        <p:nvPr/>
      </p:nvGrpSpPr>
      <p:grpSpPr>
        <a:xfrm>
          <a:off x="0" y="0"/>
          <a:ext cx="0" cy="0"/>
          <a:chOff x="0" y="0"/>
          <a:chExt cx="0" cy="0"/>
        </a:xfrm>
      </p:grpSpPr>
      <p:sp>
        <p:nvSpPr>
          <p:cNvPr id="7" name="Title Placeholder 12"/>
          <p:cNvSpPr>
            <a:spLocks noGrp="1"/>
          </p:cNvSpPr>
          <p:nvPr>
            <p:ph type="title"/>
          </p:nvPr>
        </p:nvSpPr>
        <p:spPr>
          <a:xfrm>
            <a:off x="2012775" y="439209"/>
            <a:ext cx="8163276" cy="813858"/>
          </a:xfrm>
          <a:prstGeom prst="rect">
            <a:avLst/>
          </a:prstGeom>
          <a:solidFill>
            <a:srgbClr val="000000">
              <a:alpha val="50000"/>
            </a:srgbClr>
          </a:solidFill>
          <a:ln>
            <a:solidFill>
              <a:schemeClr val="bg1"/>
            </a:solidFill>
          </a:ln>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373335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53461" y="2269067"/>
            <a:ext cx="4486275" cy="3370263"/>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Body Style Segoe Light 13pt / Line spacing 1.2 / 12pt after. Lorem ipsum dolor sit amet, consectetur adipiscing elit, sed do eiusmod tempor incididunt ut labore et dolore magna aliqua. </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Bullet Style Segoe Light / 13pt / .5cm indent / line spacing 1.2 / 3pt after</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Lorem ipsum dolor sit amet, consectetur adipiscing elit,</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magna aliqua. Ut enim ad minim veniam, quis nostrud exercitation ullamco</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laboris nisi ut aliquip ex ea commodo consequat. </a:t>
            </a:r>
          </a:p>
        </p:txBody>
      </p:sp>
      <p:sp>
        <p:nvSpPr>
          <p:cNvPr id="16" name="Text Placeholder 3"/>
          <p:cNvSpPr>
            <a:spLocks noGrp="1"/>
          </p:cNvSpPr>
          <p:nvPr>
            <p:ph type="body" sz="quarter" idx="14" hasCustomPrompt="1"/>
          </p:nvPr>
        </p:nvSpPr>
        <p:spPr>
          <a:xfrm>
            <a:off x="5080114" y="2269067"/>
            <a:ext cx="4486275" cy="3370263"/>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Body Style Segoe Light 13pt / Line spacing 1.2 / 12pt after. Lorem ipsum dolor sit amet, consectetur adipiscing elit, sed do eiusmod tempor incididunt ut labore et dolore magna aliqua. </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Bullet Style Segoe Light / 13pt / .5cm indent / line spacing 1.2 / 3pt after</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Lorem ipsum dolor sit amet, consectetur adipiscing elit,</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magna aliqua. Ut enim ad minim veniam, quis nostrud exercitation ullamco</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laboris nisi ut aliquip ex ea commodo consequat. </a:t>
            </a:r>
          </a:p>
        </p:txBody>
      </p:sp>
      <p:sp>
        <p:nvSpPr>
          <p:cNvPr id="7" name="Text Placeholder 12"/>
          <p:cNvSpPr>
            <a:spLocks noGrp="1"/>
          </p:cNvSpPr>
          <p:nvPr>
            <p:ph type="body" sz="quarter" idx="12" hasCustomPrompt="1"/>
          </p:nvPr>
        </p:nvSpPr>
        <p:spPr>
          <a:xfrm>
            <a:off x="367573" y="1851481"/>
            <a:ext cx="4489014" cy="400652"/>
          </a:xfrm>
          <a:prstGeom prst="rect">
            <a:avLst/>
          </a:prstGeom>
        </p:spPr>
        <p:txBody>
          <a:bodyPr lIns="72000" tIns="72000" rIns="72000" bIns="0" anchor="b" anchorCtr="0"/>
          <a:lstStyle>
            <a:lvl1pPr marL="0" indent="0">
              <a:lnSpc>
                <a:spcPct val="120000"/>
              </a:lnSpc>
              <a:spcBef>
                <a:spcPts val="0"/>
              </a:spcBef>
              <a:buClr>
                <a:schemeClr val="tx1"/>
              </a:buClr>
              <a:buFont typeface="Arial"/>
              <a:buNone/>
              <a:defRPr lang="en-US" sz="1400" b="1" i="0" kern="1200" dirty="0" smtClean="0">
                <a:solidFill>
                  <a:srgbClr val="081A28"/>
                </a:solidFill>
                <a:latin typeface="+mn-lt"/>
                <a:ea typeface="Segoe Light" charset="0"/>
                <a:cs typeface="Segoe"/>
              </a:defRPr>
            </a:lvl1pPr>
            <a:lvl2pPr marL="376701"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2pPr>
            <a:lvl3pPr marL="728006"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3pPr>
            <a:lvl4pPr marL="1434849" indent="-457120">
              <a:lnSpc>
                <a:spcPct val="150000"/>
              </a:lnSpc>
              <a:spcBef>
                <a:spcPts val="0"/>
              </a:spcBef>
              <a:buClr>
                <a:schemeClr val="tx1"/>
              </a:buClr>
              <a:buFont typeface="Wingdings" pitchFamily="2" charset="2"/>
              <a:buChar char="§"/>
              <a:defRPr sz="1300" b="0">
                <a:solidFill>
                  <a:schemeClr val="tx1"/>
                </a:solidFill>
                <a:latin typeface="Segoe UI" pitchFamily="34" charset="0"/>
                <a:ea typeface="Segoe UI" pitchFamily="34" charset="0"/>
                <a:cs typeface="Segoe UI" pitchFamily="34" charset="0"/>
              </a:defRPr>
            </a:lvl4pPr>
            <a:lvl5pPr marL="1673991" indent="-457120">
              <a:lnSpc>
                <a:spcPct val="150000"/>
              </a:lnSpc>
              <a:spcBef>
                <a:spcPts val="0"/>
              </a:spcBef>
              <a:buClr>
                <a:schemeClr val="tx1"/>
              </a:buClr>
              <a:buFont typeface="Wingdings" pitchFamily="2" charset="2"/>
              <a:buChar char="§"/>
              <a:defRPr sz="1100" b="0">
                <a:solidFill>
                  <a:schemeClr val="tx1"/>
                </a:solidFill>
                <a:latin typeface="Segoe UI" pitchFamily="34" charset="0"/>
                <a:ea typeface="Segoe UI" pitchFamily="34" charset="0"/>
                <a:cs typeface="Segoe UI" pitchFamily="34" charset="0"/>
              </a:defRPr>
            </a:lvl5pPr>
          </a:lstStyle>
          <a:p>
            <a:pPr lvl="0"/>
            <a:r>
              <a:rPr lang="en-US" dirty="0"/>
              <a:t>SUBHEAD STYLE</a:t>
            </a:r>
          </a:p>
        </p:txBody>
      </p:sp>
      <p:sp>
        <p:nvSpPr>
          <p:cNvPr id="10" name="Text Placeholder 3"/>
          <p:cNvSpPr>
            <a:spLocks noGrp="1"/>
          </p:cNvSpPr>
          <p:nvPr>
            <p:ph type="body" sz="quarter" idx="11" hasCustomPrompt="1"/>
          </p:nvPr>
        </p:nvSpPr>
        <p:spPr>
          <a:xfrm>
            <a:off x="367573" y="984906"/>
            <a:ext cx="5081629" cy="458455"/>
          </a:xfrm>
          <a:prstGeom prst="rect">
            <a:avLst/>
          </a:prstGeom>
        </p:spPr>
        <p:txBody>
          <a:bodyPr lIns="72000" tIns="60949" rIns="121899" bIns="60949"/>
          <a:lstStyle>
            <a:lvl1pPr>
              <a:defRPr lang="en-NZ" sz="2200" b="0" kern="1200" dirty="0" smtClean="0">
                <a:solidFill>
                  <a:schemeClr val="tx1"/>
                </a:solidFill>
                <a:latin typeface="Segoe Light"/>
                <a:ea typeface="Segoe UI" pitchFamily="34" charset="0"/>
                <a:cs typeface="Segoe Light"/>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Click here for subheading if required</a:t>
            </a:r>
          </a:p>
        </p:txBody>
      </p:sp>
      <p:sp>
        <p:nvSpPr>
          <p:cNvPr id="11" name="Text Placeholder 3"/>
          <p:cNvSpPr>
            <a:spLocks noGrp="1"/>
          </p:cNvSpPr>
          <p:nvPr>
            <p:ph type="body" sz="quarter" idx="15" hasCustomPrompt="1"/>
          </p:nvPr>
        </p:nvSpPr>
        <p:spPr>
          <a:xfrm>
            <a:off x="367573" y="410387"/>
            <a:ext cx="5064697" cy="440312"/>
          </a:xfrm>
          <a:prstGeom prst="rect">
            <a:avLst/>
          </a:prstGeom>
        </p:spPr>
        <p:txBody>
          <a:bodyPr lIns="72000" tIns="60949" rIns="121899" bIns="0" anchor="b" anchorCtr="0"/>
          <a:lstStyle>
            <a:lvl1pPr>
              <a:defRPr lang="en-NZ" sz="3200" b="1" i="0" kern="1200" baseline="0" dirty="0" smtClean="0">
                <a:solidFill>
                  <a:srgbClr val="081A28"/>
                </a:solidFill>
                <a:latin typeface="+mj-lt"/>
                <a:ea typeface="Segoe UI" pitchFamily="34" charset="0"/>
                <a:cs typeface="Segoe UI" pitchFamily="34" charset="0"/>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Subtitle 2</a:t>
            </a:r>
          </a:p>
        </p:txBody>
      </p:sp>
    </p:spTree>
    <p:extLst>
      <p:ext uri="{BB962C8B-B14F-4D97-AF65-F5344CB8AC3E}">
        <p14:creationId xmlns:p14="http://schemas.microsoft.com/office/powerpoint/2010/main" val="538933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40640"/>
            <a:ext cx="7895168" cy="6127397"/>
          </a:xfrm>
          <a:prstGeom prst="rect">
            <a:avLst/>
          </a:prstGeom>
          <a:solidFill>
            <a:schemeClr val="bg1">
              <a:lumMod val="95000"/>
              <a:alpha val="9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6" name="Text Placeholder 16"/>
          <p:cNvSpPr txBox="1">
            <a:spLocks/>
          </p:cNvSpPr>
          <p:nvPr userDrawn="1"/>
        </p:nvSpPr>
        <p:spPr>
          <a:xfrm>
            <a:off x="7025912" y="2579259"/>
            <a:ext cx="6622429" cy="2201333"/>
          </a:xfrm>
          <a:prstGeom prst="rect">
            <a:avLst/>
          </a:prstGeom>
        </p:spPr>
        <p:txBody>
          <a:bodyPr vert="horz" wrap="square" numCol="2" spcCol="360000"/>
          <a:lstStyle>
            <a:lvl1pPr marL="0" marR="0" indent="0" algn="l" defTabSz="1218957" rtl="0" eaLnBrk="1" fontAlgn="base" latinLnBrk="0" hangingPunct="1">
              <a:lnSpc>
                <a:spcPct val="120000"/>
              </a:lnSpc>
              <a:spcBef>
                <a:spcPct val="0"/>
              </a:spcBef>
              <a:spcAft>
                <a:spcPts val="1200"/>
              </a:spcAft>
              <a:buClrTx/>
              <a:buSzTx/>
              <a:buFontTx/>
              <a:buNone/>
              <a:tabLst/>
              <a:defRPr lang="en-US" sz="1400" b="1" kern="1200" noProof="0" dirty="0">
                <a:solidFill>
                  <a:schemeClr val="tx1"/>
                </a:solidFill>
                <a:latin typeface="Segoe Light" charset="0"/>
                <a:ea typeface="Segoe Light" charset="0"/>
                <a:cs typeface="Segoe Light"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endParaRPr lang="en-US"/>
          </a:p>
        </p:txBody>
      </p:sp>
      <p:sp>
        <p:nvSpPr>
          <p:cNvPr id="9" name="Text Placeholder 12"/>
          <p:cNvSpPr>
            <a:spLocks noGrp="1"/>
          </p:cNvSpPr>
          <p:nvPr>
            <p:ph type="body" sz="quarter" idx="12" hasCustomPrompt="1"/>
          </p:nvPr>
        </p:nvSpPr>
        <p:spPr>
          <a:xfrm>
            <a:off x="367573" y="1851481"/>
            <a:ext cx="4489014" cy="400652"/>
          </a:xfrm>
          <a:prstGeom prst="rect">
            <a:avLst/>
          </a:prstGeom>
        </p:spPr>
        <p:txBody>
          <a:bodyPr lIns="72000" tIns="72000" rIns="72000" bIns="0" anchor="b" anchorCtr="0"/>
          <a:lstStyle>
            <a:lvl1pPr marL="0" indent="0">
              <a:lnSpc>
                <a:spcPct val="120000"/>
              </a:lnSpc>
              <a:spcBef>
                <a:spcPts val="0"/>
              </a:spcBef>
              <a:buClr>
                <a:schemeClr val="tx1"/>
              </a:buClr>
              <a:buFont typeface="Arial"/>
              <a:buNone/>
              <a:defRPr lang="en-US" sz="1400" b="1" kern="1200" dirty="0" smtClean="0">
                <a:solidFill>
                  <a:srgbClr val="081A28"/>
                </a:solidFill>
                <a:latin typeface="Segoe"/>
                <a:ea typeface="Segoe Light" charset="0"/>
                <a:cs typeface="Segoe"/>
              </a:defRPr>
            </a:lvl1pPr>
            <a:lvl2pPr marL="376701"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2pPr>
            <a:lvl3pPr marL="728006"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3pPr>
            <a:lvl4pPr marL="1434849" indent="-457120">
              <a:lnSpc>
                <a:spcPct val="150000"/>
              </a:lnSpc>
              <a:spcBef>
                <a:spcPts val="0"/>
              </a:spcBef>
              <a:buClr>
                <a:schemeClr val="tx1"/>
              </a:buClr>
              <a:buFont typeface="Wingdings" pitchFamily="2" charset="2"/>
              <a:buChar char="§"/>
              <a:defRPr sz="1300" b="0">
                <a:solidFill>
                  <a:schemeClr val="tx1"/>
                </a:solidFill>
                <a:latin typeface="Segoe UI" pitchFamily="34" charset="0"/>
                <a:ea typeface="Segoe UI" pitchFamily="34" charset="0"/>
                <a:cs typeface="Segoe UI" pitchFamily="34" charset="0"/>
              </a:defRPr>
            </a:lvl4pPr>
            <a:lvl5pPr marL="1673991" indent="-457120">
              <a:lnSpc>
                <a:spcPct val="150000"/>
              </a:lnSpc>
              <a:spcBef>
                <a:spcPts val="0"/>
              </a:spcBef>
              <a:buClr>
                <a:schemeClr val="tx1"/>
              </a:buClr>
              <a:buFont typeface="Wingdings" pitchFamily="2" charset="2"/>
              <a:buChar char="§"/>
              <a:defRPr sz="1100" b="0">
                <a:solidFill>
                  <a:schemeClr val="tx1"/>
                </a:solidFill>
                <a:latin typeface="Segoe UI" pitchFamily="34" charset="0"/>
                <a:ea typeface="Segoe UI" pitchFamily="34" charset="0"/>
                <a:cs typeface="Segoe UI" pitchFamily="34" charset="0"/>
              </a:defRPr>
            </a:lvl5pPr>
          </a:lstStyle>
          <a:p>
            <a:pPr lvl="0"/>
            <a:r>
              <a:rPr lang="en-US" dirty="0"/>
              <a:t>SUBHEAD STYLE</a:t>
            </a:r>
          </a:p>
        </p:txBody>
      </p:sp>
      <p:sp>
        <p:nvSpPr>
          <p:cNvPr id="11" name="Text Placeholder 3"/>
          <p:cNvSpPr>
            <a:spLocks noGrp="1"/>
          </p:cNvSpPr>
          <p:nvPr>
            <p:ph type="body" sz="quarter" idx="13" hasCustomPrompt="1"/>
          </p:nvPr>
        </p:nvSpPr>
        <p:spPr>
          <a:xfrm>
            <a:off x="367573" y="2269067"/>
            <a:ext cx="6740952" cy="2218266"/>
          </a:xfrm>
          <a:prstGeom prst="rect">
            <a:avLst/>
          </a:prstGeom>
        </p:spPr>
        <p:txBody>
          <a:bodyPr vert="horz" wrap="square" numCol="2" spcCol="360000"/>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marL="0" marR="0" lvl="0" indent="0" algn="l" defTabSz="1218957" rtl="0" eaLnBrk="1" fontAlgn="base" latinLnBrk="0" hangingPunct="1">
              <a:lnSpc>
                <a:spcPct val="120000"/>
              </a:lnSpc>
              <a:spcBef>
                <a:spcPct val="0"/>
              </a:spcBef>
              <a:spcAft>
                <a:spcPts val="1200"/>
              </a:spcAft>
              <a:buClrTx/>
              <a:buSzTx/>
              <a:buFontTx/>
              <a:buNone/>
              <a:tabLst/>
              <a:defRPr/>
            </a:pPr>
            <a:endParaRPr lang="en-US"/>
          </a:p>
          <a:p>
            <a:pPr marL="0" marR="0" lvl="0" indent="0" algn="l" defTabSz="1218957" rtl="0" eaLnBrk="1" fontAlgn="base" latinLnBrk="0" hangingPunct="1">
              <a:lnSpc>
                <a:spcPct val="120000"/>
              </a:lnSpc>
              <a:spcBef>
                <a:spcPct val="0"/>
              </a:spcBef>
              <a:spcAft>
                <a:spcPts val="1200"/>
              </a:spcAft>
              <a:buClrTx/>
              <a:buSzTx/>
              <a:buFontTx/>
              <a:buNone/>
              <a:tabLst/>
              <a:defRPr/>
            </a:pPr>
            <a:endParaRPr lang="en-US"/>
          </a:p>
          <a:p>
            <a:pPr marL="0" marR="0" lvl="0" indent="0" algn="l" defTabSz="1218957" rtl="0" eaLnBrk="1" fontAlgn="base" latinLnBrk="0" hangingPunct="1">
              <a:lnSpc>
                <a:spcPct val="120000"/>
              </a:lnSpc>
              <a:spcBef>
                <a:spcPct val="0"/>
              </a:spcBef>
              <a:spcAft>
                <a:spcPts val="1200"/>
              </a:spcAft>
              <a:buClrTx/>
              <a:buSzTx/>
              <a:buFontTx/>
              <a:buNone/>
              <a:tabLst/>
              <a:defRPr/>
            </a:pPr>
            <a:endParaRPr lang="en-US"/>
          </a:p>
        </p:txBody>
      </p:sp>
      <p:sp>
        <p:nvSpPr>
          <p:cNvPr id="12" name="Text Placeholder 3"/>
          <p:cNvSpPr>
            <a:spLocks noGrp="1"/>
          </p:cNvSpPr>
          <p:nvPr>
            <p:ph type="body" sz="quarter" idx="11" hasCustomPrompt="1"/>
          </p:nvPr>
        </p:nvSpPr>
        <p:spPr>
          <a:xfrm>
            <a:off x="367573" y="984906"/>
            <a:ext cx="5081629" cy="458455"/>
          </a:xfrm>
          <a:prstGeom prst="rect">
            <a:avLst/>
          </a:prstGeom>
        </p:spPr>
        <p:txBody>
          <a:bodyPr lIns="72000" tIns="60949" rIns="121899" bIns="60949"/>
          <a:lstStyle>
            <a:lvl1pPr>
              <a:defRPr lang="en-NZ" sz="2200" b="0" kern="1200" dirty="0" smtClean="0">
                <a:solidFill>
                  <a:schemeClr val="tx1"/>
                </a:solidFill>
                <a:latin typeface="Segoe Light"/>
                <a:ea typeface="Segoe UI" pitchFamily="34" charset="0"/>
                <a:cs typeface="Segoe Light"/>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Click here for subheading if required</a:t>
            </a:r>
          </a:p>
        </p:txBody>
      </p:sp>
      <p:sp>
        <p:nvSpPr>
          <p:cNvPr id="13" name="Text Placeholder 3"/>
          <p:cNvSpPr>
            <a:spLocks noGrp="1"/>
          </p:cNvSpPr>
          <p:nvPr>
            <p:ph type="body" sz="quarter" idx="15" hasCustomPrompt="1"/>
          </p:nvPr>
        </p:nvSpPr>
        <p:spPr>
          <a:xfrm>
            <a:off x="367573" y="410387"/>
            <a:ext cx="5064697" cy="440312"/>
          </a:xfrm>
          <a:prstGeom prst="rect">
            <a:avLst/>
          </a:prstGeom>
        </p:spPr>
        <p:txBody>
          <a:bodyPr lIns="72000" tIns="60949" rIns="121899" bIns="0" anchor="b" anchorCtr="0"/>
          <a:lstStyle>
            <a:lvl1pPr>
              <a:defRPr lang="en-NZ" sz="3200" b="1" i="0" kern="1200" baseline="0" dirty="0" smtClean="0">
                <a:solidFill>
                  <a:srgbClr val="081A28"/>
                </a:solidFill>
                <a:latin typeface="+mj-lt"/>
                <a:ea typeface="Segoe UI" pitchFamily="34" charset="0"/>
                <a:cs typeface="Segoe UI" pitchFamily="34" charset="0"/>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Subtitle 2</a:t>
            </a:r>
          </a:p>
        </p:txBody>
      </p:sp>
    </p:spTree>
    <p:extLst>
      <p:ext uri="{BB962C8B-B14F-4D97-AF65-F5344CB8AC3E}">
        <p14:creationId xmlns:p14="http://schemas.microsoft.com/office/powerpoint/2010/main" val="36123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0" y="-36284"/>
            <a:ext cx="6092825" cy="6127397"/>
          </a:xfrm>
          <a:prstGeom prst="rect">
            <a:avLst/>
          </a:prstGeom>
          <a:solidFill>
            <a:schemeClr val="bg1">
              <a:lumMod val="95000"/>
              <a:alpha val="9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a:t> </a:t>
            </a:r>
          </a:p>
        </p:txBody>
      </p:sp>
      <p:sp>
        <p:nvSpPr>
          <p:cNvPr id="6" name="Text Placeholder 16"/>
          <p:cNvSpPr txBox="1">
            <a:spLocks/>
          </p:cNvSpPr>
          <p:nvPr userDrawn="1"/>
        </p:nvSpPr>
        <p:spPr>
          <a:xfrm>
            <a:off x="7025912" y="2579259"/>
            <a:ext cx="6622429" cy="2201333"/>
          </a:xfrm>
          <a:prstGeom prst="rect">
            <a:avLst/>
          </a:prstGeom>
        </p:spPr>
        <p:txBody>
          <a:bodyPr vert="horz" wrap="square" numCol="2" spcCol="360000"/>
          <a:lstStyle>
            <a:lvl1pPr marL="0" marR="0" indent="0" algn="l" defTabSz="1218957" rtl="0" eaLnBrk="1" fontAlgn="base" latinLnBrk="0" hangingPunct="1">
              <a:lnSpc>
                <a:spcPct val="120000"/>
              </a:lnSpc>
              <a:spcBef>
                <a:spcPct val="0"/>
              </a:spcBef>
              <a:spcAft>
                <a:spcPts val="1200"/>
              </a:spcAft>
              <a:buClrTx/>
              <a:buSzTx/>
              <a:buFontTx/>
              <a:buNone/>
              <a:tabLst/>
              <a:defRPr lang="en-US" sz="1400" b="1" kern="1200" noProof="0" dirty="0">
                <a:solidFill>
                  <a:schemeClr val="tx1"/>
                </a:solidFill>
                <a:latin typeface="Segoe Light" charset="0"/>
                <a:ea typeface="Segoe Light" charset="0"/>
                <a:cs typeface="Segoe Light"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endParaRPr lang="en-US"/>
          </a:p>
        </p:txBody>
      </p:sp>
      <p:sp>
        <p:nvSpPr>
          <p:cNvPr id="8" name="Text Placeholder 3"/>
          <p:cNvSpPr>
            <a:spLocks noGrp="1"/>
          </p:cNvSpPr>
          <p:nvPr>
            <p:ph type="body" sz="quarter" idx="11" hasCustomPrompt="1"/>
          </p:nvPr>
        </p:nvSpPr>
        <p:spPr>
          <a:xfrm>
            <a:off x="367573" y="984906"/>
            <a:ext cx="5081629" cy="458455"/>
          </a:xfrm>
          <a:prstGeom prst="rect">
            <a:avLst/>
          </a:prstGeom>
        </p:spPr>
        <p:txBody>
          <a:bodyPr lIns="72000" tIns="60949" rIns="121899" bIns="60949"/>
          <a:lstStyle>
            <a:lvl1pPr>
              <a:defRPr lang="en-NZ" sz="2200" b="0" kern="1200" dirty="0" smtClean="0">
                <a:solidFill>
                  <a:schemeClr val="tx1"/>
                </a:solidFill>
                <a:latin typeface="Segoe Light"/>
                <a:ea typeface="Segoe UI" pitchFamily="34" charset="0"/>
                <a:cs typeface="Segoe Light"/>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Click here for subheading if required</a:t>
            </a:r>
          </a:p>
        </p:txBody>
      </p:sp>
      <p:sp>
        <p:nvSpPr>
          <p:cNvPr id="10" name="Text Placeholder 3"/>
          <p:cNvSpPr>
            <a:spLocks noGrp="1"/>
          </p:cNvSpPr>
          <p:nvPr>
            <p:ph type="body" sz="quarter" idx="15" hasCustomPrompt="1"/>
          </p:nvPr>
        </p:nvSpPr>
        <p:spPr>
          <a:xfrm>
            <a:off x="367573" y="410387"/>
            <a:ext cx="5064697" cy="440312"/>
          </a:xfrm>
          <a:prstGeom prst="rect">
            <a:avLst/>
          </a:prstGeom>
        </p:spPr>
        <p:txBody>
          <a:bodyPr lIns="72000" tIns="60949" rIns="121899" bIns="0" anchor="b" anchorCtr="0"/>
          <a:lstStyle>
            <a:lvl1pPr>
              <a:defRPr lang="en-NZ" sz="3200" b="1" i="0" kern="1200" baseline="0" dirty="0" smtClean="0">
                <a:solidFill>
                  <a:srgbClr val="081A28"/>
                </a:solidFill>
                <a:latin typeface="+mj-lt"/>
                <a:ea typeface="Segoe UI" pitchFamily="34" charset="0"/>
                <a:cs typeface="Segoe UI" pitchFamily="34" charset="0"/>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Subtitle 2</a:t>
            </a:r>
          </a:p>
        </p:txBody>
      </p:sp>
      <p:sp>
        <p:nvSpPr>
          <p:cNvPr id="11" name="Text Placeholder 3"/>
          <p:cNvSpPr>
            <a:spLocks noGrp="1"/>
          </p:cNvSpPr>
          <p:nvPr>
            <p:ph type="body" sz="quarter" idx="13" hasCustomPrompt="1"/>
          </p:nvPr>
        </p:nvSpPr>
        <p:spPr>
          <a:xfrm>
            <a:off x="367573" y="2269067"/>
            <a:ext cx="5081629" cy="3352800"/>
          </a:xfrm>
          <a:prstGeom prst="rect">
            <a:avLst/>
          </a:prstGeom>
        </p:spPr>
        <p:txBody>
          <a:bodyPr vert="horz" wrap="square" numCol="1" spcCol="360000"/>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marL="0" marR="0" lvl="0" indent="0" algn="l" defTabSz="1218957" rtl="0" eaLnBrk="1" fontAlgn="base" latinLnBrk="0" hangingPunct="1">
              <a:lnSpc>
                <a:spcPct val="120000"/>
              </a:lnSpc>
              <a:spcBef>
                <a:spcPct val="0"/>
              </a:spcBef>
              <a:spcAft>
                <a:spcPts val="1200"/>
              </a:spcAft>
              <a:buClrTx/>
              <a:buSzTx/>
              <a:buFontTx/>
              <a:buNone/>
              <a:tabLst/>
              <a:defRPr/>
            </a:pPr>
            <a:endParaRPr lang="en-US"/>
          </a:p>
          <a:p>
            <a:pPr marL="0" marR="0" lvl="0" indent="0" algn="l" defTabSz="1218957" rtl="0" eaLnBrk="1" fontAlgn="base" latinLnBrk="0" hangingPunct="1">
              <a:lnSpc>
                <a:spcPct val="120000"/>
              </a:lnSpc>
              <a:spcBef>
                <a:spcPct val="0"/>
              </a:spcBef>
              <a:spcAft>
                <a:spcPts val="1200"/>
              </a:spcAft>
              <a:buClrTx/>
              <a:buSzTx/>
              <a:buFontTx/>
              <a:buNone/>
              <a:tabLst/>
              <a:defRPr/>
            </a:pPr>
            <a:endParaRPr lang="en-US"/>
          </a:p>
          <a:p>
            <a:pPr marL="0" marR="0" lvl="0" indent="0" algn="l" defTabSz="1218957" rtl="0" eaLnBrk="1" fontAlgn="base" latinLnBrk="0" hangingPunct="1">
              <a:lnSpc>
                <a:spcPct val="120000"/>
              </a:lnSpc>
              <a:spcBef>
                <a:spcPct val="0"/>
              </a:spcBef>
              <a:spcAft>
                <a:spcPts val="1200"/>
              </a:spcAft>
              <a:buClrTx/>
              <a:buSzTx/>
              <a:buFontTx/>
              <a:buNone/>
              <a:tabLst/>
              <a:defRPr/>
            </a:pPr>
            <a:endParaRPr lang="en-US"/>
          </a:p>
        </p:txBody>
      </p:sp>
      <p:sp>
        <p:nvSpPr>
          <p:cNvPr id="12" name="Text Placeholder 12"/>
          <p:cNvSpPr>
            <a:spLocks noGrp="1"/>
          </p:cNvSpPr>
          <p:nvPr>
            <p:ph type="body" sz="quarter" idx="12" hasCustomPrompt="1"/>
          </p:nvPr>
        </p:nvSpPr>
        <p:spPr>
          <a:xfrm>
            <a:off x="367573" y="1851481"/>
            <a:ext cx="4489014" cy="400652"/>
          </a:xfrm>
          <a:prstGeom prst="rect">
            <a:avLst/>
          </a:prstGeom>
        </p:spPr>
        <p:txBody>
          <a:bodyPr lIns="72000" tIns="72000" rIns="72000" bIns="0" anchor="b" anchorCtr="0"/>
          <a:lstStyle>
            <a:lvl1pPr marL="0" indent="0">
              <a:lnSpc>
                <a:spcPct val="120000"/>
              </a:lnSpc>
              <a:spcBef>
                <a:spcPts val="0"/>
              </a:spcBef>
              <a:buClr>
                <a:schemeClr val="tx1"/>
              </a:buClr>
              <a:buFont typeface="Arial"/>
              <a:buNone/>
              <a:defRPr lang="en-US" sz="1400" b="1" i="0" kern="1200" dirty="0" smtClean="0">
                <a:solidFill>
                  <a:srgbClr val="081A28"/>
                </a:solidFill>
                <a:latin typeface="+mj-lt"/>
                <a:ea typeface="Segoe Light" charset="0"/>
                <a:cs typeface="Segoe"/>
              </a:defRPr>
            </a:lvl1pPr>
            <a:lvl2pPr marL="376701"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2pPr>
            <a:lvl3pPr marL="728006"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3pPr>
            <a:lvl4pPr marL="1434849" indent="-457120">
              <a:lnSpc>
                <a:spcPct val="150000"/>
              </a:lnSpc>
              <a:spcBef>
                <a:spcPts val="0"/>
              </a:spcBef>
              <a:buClr>
                <a:schemeClr val="tx1"/>
              </a:buClr>
              <a:buFont typeface="Wingdings" pitchFamily="2" charset="2"/>
              <a:buChar char="§"/>
              <a:defRPr sz="1300" b="0">
                <a:solidFill>
                  <a:schemeClr val="tx1"/>
                </a:solidFill>
                <a:latin typeface="Segoe UI" pitchFamily="34" charset="0"/>
                <a:ea typeface="Segoe UI" pitchFamily="34" charset="0"/>
                <a:cs typeface="Segoe UI" pitchFamily="34" charset="0"/>
              </a:defRPr>
            </a:lvl4pPr>
            <a:lvl5pPr marL="1673991" indent="-457120">
              <a:lnSpc>
                <a:spcPct val="150000"/>
              </a:lnSpc>
              <a:spcBef>
                <a:spcPts val="0"/>
              </a:spcBef>
              <a:buClr>
                <a:schemeClr val="tx1"/>
              </a:buClr>
              <a:buFont typeface="Wingdings" pitchFamily="2" charset="2"/>
              <a:buChar char="§"/>
              <a:defRPr sz="1100" b="0">
                <a:solidFill>
                  <a:schemeClr val="tx1"/>
                </a:solidFill>
                <a:latin typeface="Segoe UI" pitchFamily="34" charset="0"/>
                <a:ea typeface="Segoe UI" pitchFamily="34" charset="0"/>
                <a:cs typeface="Segoe UI" pitchFamily="34" charset="0"/>
              </a:defRPr>
            </a:lvl5pPr>
          </a:lstStyle>
          <a:p>
            <a:pPr lvl="0"/>
            <a:r>
              <a:rPr lang="en-US" dirty="0"/>
              <a:t>SUBHEAD STYLE</a:t>
            </a:r>
          </a:p>
        </p:txBody>
      </p:sp>
    </p:spTree>
    <p:extLst>
      <p:ext uri="{BB962C8B-B14F-4D97-AF65-F5344CB8AC3E}">
        <p14:creationId xmlns:p14="http://schemas.microsoft.com/office/powerpoint/2010/main" val="17258593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picture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924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53461" y="2269067"/>
            <a:ext cx="4486275" cy="3370263"/>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Body Style Segoe Light 13pt / Line spacing 1.2 / 12pt after. Lorem ipsum dolor sit amet, consectetur adipiscing elit, sed do eiusmod tempor incididunt ut labore et dolore magna aliqua. </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Bullet Style Segoe Light / 13pt / .5cm indent / line spacing 1.2 / 3pt after</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Lorem ipsum dolor sit amet, consectetur adipiscing elit,</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magna aliqua. Ut enim ad minim veniam, quis nostrud exercitation ullamco</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laboris nisi ut aliquip ex ea commodo consequat. </a:t>
            </a:r>
          </a:p>
        </p:txBody>
      </p:sp>
      <p:sp>
        <p:nvSpPr>
          <p:cNvPr id="16" name="Text Placeholder 3"/>
          <p:cNvSpPr>
            <a:spLocks noGrp="1"/>
          </p:cNvSpPr>
          <p:nvPr>
            <p:ph type="body" sz="quarter" idx="14" hasCustomPrompt="1"/>
          </p:nvPr>
        </p:nvSpPr>
        <p:spPr>
          <a:xfrm>
            <a:off x="5080114" y="2269067"/>
            <a:ext cx="4486275" cy="3370263"/>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Body Style Segoe Light 13pt / Line spacing 1.2 / 12pt after. Lorem ipsum dolor sit amet, consectetur adipiscing elit, sed do eiusmod tempor incididunt ut labore et dolore magna aliqua. </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Bullet Style Segoe Light / 13pt / .5cm indent / line spacing 1.2 / 3pt after</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Lorem ipsum dolor sit amet, consectetur adipiscing elit,</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magna aliqua. Ut enim ad minim veniam, quis nostrud exercitation ullamco</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laboris nisi ut aliquip ex ea commodo consequat. </a:t>
            </a:r>
          </a:p>
        </p:txBody>
      </p:sp>
      <p:sp>
        <p:nvSpPr>
          <p:cNvPr id="7" name="Text Placeholder 12"/>
          <p:cNvSpPr>
            <a:spLocks noGrp="1"/>
          </p:cNvSpPr>
          <p:nvPr>
            <p:ph type="body" sz="quarter" idx="12" hasCustomPrompt="1"/>
          </p:nvPr>
        </p:nvSpPr>
        <p:spPr>
          <a:xfrm>
            <a:off x="367573" y="1851481"/>
            <a:ext cx="4489014" cy="400652"/>
          </a:xfrm>
          <a:prstGeom prst="rect">
            <a:avLst/>
          </a:prstGeom>
        </p:spPr>
        <p:txBody>
          <a:bodyPr lIns="72000" tIns="72000" rIns="72000" bIns="0" anchor="b" anchorCtr="0"/>
          <a:lstStyle>
            <a:lvl1pPr marL="0" indent="0">
              <a:lnSpc>
                <a:spcPct val="120000"/>
              </a:lnSpc>
              <a:spcBef>
                <a:spcPts val="0"/>
              </a:spcBef>
              <a:buClr>
                <a:schemeClr val="tx1"/>
              </a:buClr>
              <a:buFont typeface="Arial"/>
              <a:buNone/>
              <a:defRPr lang="en-US" sz="1300" b="1" i="0" kern="1200" dirty="0" smtClean="0">
                <a:solidFill>
                  <a:schemeClr val="tx1">
                    <a:lumMod val="75000"/>
                    <a:lumOff val="25000"/>
                  </a:schemeClr>
                </a:solidFill>
                <a:latin typeface="+mj-lt"/>
                <a:ea typeface="Segoe Light" charset="0"/>
                <a:cs typeface="Segoe"/>
              </a:defRPr>
            </a:lvl1pPr>
            <a:lvl2pPr marL="376701"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2pPr>
            <a:lvl3pPr marL="728006"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3pPr>
            <a:lvl4pPr marL="1434849" indent="-457120">
              <a:lnSpc>
                <a:spcPct val="150000"/>
              </a:lnSpc>
              <a:spcBef>
                <a:spcPts val="0"/>
              </a:spcBef>
              <a:buClr>
                <a:schemeClr val="tx1"/>
              </a:buClr>
              <a:buFont typeface="Wingdings" pitchFamily="2" charset="2"/>
              <a:buChar char="§"/>
              <a:defRPr sz="1300" b="0">
                <a:solidFill>
                  <a:schemeClr val="tx1"/>
                </a:solidFill>
                <a:latin typeface="Segoe UI" pitchFamily="34" charset="0"/>
                <a:ea typeface="Segoe UI" pitchFamily="34" charset="0"/>
                <a:cs typeface="Segoe UI" pitchFamily="34" charset="0"/>
              </a:defRPr>
            </a:lvl4pPr>
            <a:lvl5pPr marL="1673991" indent="-457120">
              <a:lnSpc>
                <a:spcPct val="150000"/>
              </a:lnSpc>
              <a:spcBef>
                <a:spcPts val="0"/>
              </a:spcBef>
              <a:buClr>
                <a:schemeClr val="tx1"/>
              </a:buClr>
              <a:buFont typeface="Wingdings" pitchFamily="2" charset="2"/>
              <a:buChar char="§"/>
              <a:defRPr sz="1100" b="0">
                <a:solidFill>
                  <a:schemeClr val="tx1"/>
                </a:solidFill>
                <a:latin typeface="Segoe UI" pitchFamily="34" charset="0"/>
                <a:ea typeface="Segoe UI" pitchFamily="34" charset="0"/>
                <a:cs typeface="Segoe UI" pitchFamily="34" charset="0"/>
              </a:defRPr>
            </a:lvl5pPr>
          </a:lstStyle>
          <a:p>
            <a:pPr lvl="0"/>
            <a:r>
              <a:rPr lang="en-US" dirty="0"/>
              <a:t>SUBHEAD STYLE</a:t>
            </a:r>
          </a:p>
        </p:txBody>
      </p:sp>
      <p:sp>
        <p:nvSpPr>
          <p:cNvPr id="8" name="Text Placeholder 3"/>
          <p:cNvSpPr>
            <a:spLocks noGrp="1"/>
          </p:cNvSpPr>
          <p:nvPr>
            <p:ph type="body" sz="quarter" idx="11" hasCustomPrompt="1"/>
          </p:nvPr>
        </p:nvSpPr>
        <p:spPr>
          <a:xfrm>
            <a:off x="367573" y="984906"/>
            <a:ext cx="5081629" cy="458455"/>
          </a:xfrm>
          <a:prstGeom prst="rect">
            <a:avLst/>
          </a:prstGeom>
        </p:spPr>
        <p:txBody>
          <a:bodyPr lIns="72000" tIns="60949" rIns="121899" bIns="60949"/>
          <a:lstStyle>
            <a:lvl1pPr>
              <a:defRPr lang="en-NZ" sz="2200" b="0" kern="1200" dirty="0" smtClean="0">
                <a:solidFill>
                  <a:schemeClr val="tx1"/>
                </a:solidFill>
                <a:latin typeface="Segoe Light"/>
                <a:ea typeface="Segoe UI" pitchFamily="34" charset="0"/>
                <a:cs typeface="Segoe Light"/>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Click here for subheading if required</a:t>
            </a:r>
          </a:p>
        </p:txBody>
      </p:sp>
      <p:sp>
        <p:nvSpPr>
          <p:cNvPr id="9" name="Text Placeholder 3"/>
          <p:cNvSpPr>
            <a:spLocks noGrp="1"/>
          </p:cNvSpPr>
          <p:nvPr>
            <p:ph type="body" sz="quarter" idx="15" hasCustomPrompt="1"/>
          </p:nvPr>
        </p:nvSpPr>
        <p:spPr>
          <a:xfrm>
            <a:off x="367573" y="410387"/>
            <a:ext cx="5064697" cy="440312"/>
          </a:xfrm>
          <a:prstGeom prst="rect">
            <a:avLst/>
          </a:prstGeom>
        </p:spPr>
        <p:txBody>
          <a:bodyPr lIns="72000" tIns="60949" rIns="121899" bIns="0" anchor="b" anchorCtr="0"/>
          <a:lstStyle>
            <a:lvl1pPr>
              <a:defRPr lang="en-NZ" sz="3200" b="1" i="0" kern="1200" baseline="0" dirty="0" smtClean="0">
                <a:solidFill>
                  <a:srgbClr val="081A28"/>
                </a:solidFill>
                <a:latin typeface="+mj-lt"/>
                <a:ea typeface="Segoe UI" pitchFamily="34" charset="0"/>
                <a:cs typeface="Segoe UI" pitchFamily="34" charset="0"/>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Subtitle 2</a:t>
            </a:r>
          </a:p>
        </p:txBody>
      </p:sp>
    </p:spTree>
    <p:extLst>
      <p:ext uri="{BB962C8B-B14F-4D97-AF65-F5344CB8AC3E}">
        <p14:creationId xmlns:p14="http://schemas.microsoft.com/office/powerpoint/2010/main" val="964178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7895168" cy="6858000"/>
          </a:xfrm>
          <a:prstGeom prst="rect">
            <a:avLst/>
          </a:prstGeom>
          <a:solidFill>
            <a:schemeClr val="bg1">
              <a:lumMod val="95000"/>
              <a:alpha val="9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6" name="Text Placeholder 16"/>
          <p:cNvSpPr txBox="1">
            <a:spLocks/>
          </p:cNvSpPr>
          <p:nvPr userDrawn="1"/>
        </p:nvSpPr>
        <p:spPr>
          <a:xfrm>
            <a:off x="7025912" y="2579259"/>
            <a:ext cx="6622429" cy="2201333"/>
          </a:xfrm>
          <a:prstGeom prst="rect">
            <a:avLst/>
          </a:prstGeom>
        </p:spPr>
        <p:txBody>
          <a:bodyPr vert="horz" wrap="square" numCol="2" spcCol="360000"/>
          <a:lstStyle>
            <a:lvl1pPr marL="0" marR="0" indent="0" algn="l" defTabSz="1218957" rtl="0" eaLnBrk="1" fontAlgn="base" latinLnBrk="0" hangingPunct="1">
              <a:lnSpc>
                <a:spcPct val="120000"/>
              </a:lnSpc>
              <a:spcBef>
                <a:spcPct val="0"/>
              </a:spcBef>
              <a:spcAft>
                <a:spcPts val="1200"/>
              </a:spcAft>
              <a:buClrTx/>
              <a:buSzTx/>
              <a:buFontTx/>
              <a:buNone/>
              <a:tabLst/>
              <a:defRPr lang="en-US" sz="1400" b="1" kern="1200" noProof="0" dirty="0">
                <a:solidFill>
                  <a:schemeClr val="tx1"/>
                </a:solidFill>
                <a:latin typeface="Segoe Light" charset="0"/>
                <a:ea typeface="Segoe Light" charset="0"/>
                <a:cs typeface="Segoe Light"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endParaRPr lang="en-US"/>
          </a:p>
        </p:txBody>
      </p:sp>
      <p:sp>
        <p:nvSpPr>
          <p:cNvPr id="9" name="Text Placeholder 12"/>
          <p:cNvSpPr>
            <a:spLocks noGrp="1"/>
          </p:cNvSpPr>
          <p:nvPr>
            <p:ph type="body" sz="quarter" idx="12" hasCustomPrompt="1"/>
          </p:nvPr>
        </p:nvSpPr>
        <p:spPr>
          <a:xfrm>
            <a:off x="367573" y="1851481"/>
            <a:ext cx="4489014" cy="400652"/>
          </a:xfrm>
          <a:prstGeom prst="rect">
            <a:avLst/>
          </a:prstGeom>
        </p:spPr>
        <p:txBody>
          <a:bodyPr lIns="72000" tIns="72000" rIns="72000" bIns="0" anchor="b" anchorCtr="0"/>
          <a:lstStyle>
            <a:lvl1pPr marL="0" indent="0">
              <a:lnSpc>
                <a:spcPct val="120000"/>
              </a:lnSpc>
              <a:spcBef>
                <a:spcPts val="0"/>
              </a:spcBef>
              <a:buClr>
                <a:schemeClr val="tx1"/>
              </a:buClr>
              <a:buFont typeface="Arial"/>
              <a:buNone/>
              <a:defRPr lang="en-US" sz="1400" b="1" i="0" kern="1200" dirty="0" smtClean="0">
                <a:solidFill>
                  <a:srgbClr val="081A28"/>
                </a:solidFill>
                <a:latin typeface="+mj-lt"/>
                <a:ea typeface="Segoe Light" charset="0"/>
                <a:cs typeface="Segoe"/>
              </a:defRPr>
            </a:lvl1pPr>
            <a:lvl2pPr marL="376701"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2pPr>
            <a:lvl3pPr marL="728006"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3pPr>
            <a:lvl4pPr marL="1434849" indent="-457120">
              <a:lnSpc>
                <a:spcPct val="150000"/>
              </a:lnSpc>
              <a:spcBef>
                <a:spcPts val="0"/>
              </a:spcBef>
              <a:buClr>
                <a:schemeClr val="tx1"/>
              </a:buClr>
              <a:buFont typeface="Wingdings" pitchFamily="2" charset="2"/>
              <a:buChar char="§"/>
              <a:defRPr sz="1300" b="0">
                <a:solidFill>
                  <a:schemeClr val="tx1"/>
                </a:solidFill>
                <a:latin typeface="Segoe UI" pitchFamily="34" charset="0"/>
                <a:ea typeface="Segoe UI" pitchFamily="34" charset="0"/>
                <a:cs typeface="Segoe UI" pitchFamily="34" charset="0"/>
              </a:defRPr>
            </a:lvl4pPr>
            <a:lvl5pPr marL="1673991" indent="-457120">
              <a:lnSpc>
                <a:spcPct val="150000"/>
              </a:lnSpc>
              <a:spcBef>
                <a:spcPts val="0"/>
              </a:spcBef>
              <a:buClr>
                <a:schemeClr val="tx1"/>
              </a:buClr>
              <a:buFont typeface="Wingdings" pitchFamily="2" charset="2"/>
              <a:buChar char="§"/>
              <a:defRPr sz="1100" b="0">
                <a:solidFill>
                  <a:schemeClr val="tx1"/>
                </a:solidFill>
                <a:latin typeface="Segoe UI" pitchFamily="34" charset="0"/>
                <a:ea typeface="Segoe UI" pitchFamily="34" charset="0"/>
                <a:cs typeface="Segoe UI" pitchFamily="34" charset="0"/>
              </a:defRPr>
            </a:lvl5pPr>
          </a:lstStyle>
          <a:p>
            <a:pPr lvl="0"/>
            <a:r>
              <a:rPr lang="en-US" dirty="0"/>
              <a:t>SUBHEAD STYLE</a:t>
            </a:r>
          </a:p>
        </p:txBody>
      </p:sp>
      <p:sp>
        <p:nvSpPr>
          <p:cNvPr id="11" name="Text Placeholder 3"/>
          <p:cNvSpPr>
            <a:spLocks noGrp="1"/>
          </p:cNvSpPr>
          <p:nvPr>
            <p:ph type="body" sz="quarter" idx="13" hasCustomPrompt="1"/>
          </p:nvPr>
        </p:nvSpPr>
        <p:spPr>
          <a:xfrm>
            <a:off x="367573" y="2269067"/>
            <a:ext cx="6740952" cy="2218266"/>
          </a:xfrm>
          <a:prstGeom prst="rect">
            <a:avLst/>
          </a:prstGeom>
        </p:spPr>
        <p:txBody>
          <a:bodyPr vert="horz" wrap="square" numCol="2" spcCol="360000"/>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p>
          <a:p>
            <a:pPr marL="0" marR="0" lvl="0" indent="0" algn="l" defTabSz="1218957" rtl="0" eaLnBrk="1" fontAlgn="base" latinLnBrk="0" hangingPunct="1">
              <a:lnSpc>
                <a:spcPct val="120000"/>
              </a:lnSpc>
              <a:spcBef>
                <a:spcPct val="0"/>
              </a:spcBef>
              <a:spcAft>
                <a:spcPts val="1200"/>
              </a:spcAft>
              <a:buClrTx/>
              <a:buSzTx/>
              <a:buFontTx/>
              <a:buNone/>
              <a:tabLst/>
              <a:defRPr/>
            </a:pPr>
            <a:endParaRPr lang="en-US"/>
          </a:p>
          <a:p>
            <a:pPr marL="0" marR="0" lvl="0" indent="0" algn="l" defTabSz="1218957" rtl="0" eaLnBrk="1" fontAlgn="base" latinLnBrk="0" hangingPunct="1">
              <a:lnSpc>
                <a:spcPct val="120000"/>
              </a:lnSpc>
              <a:spcBef>
                <a:spcPct val="0"/>
              </a:spcBef>
              <a:spcAft>
                <a:spcPts val="1200"/>
              </a:spcAft>
              <a:buClrTx/>
              <a:buSzTx/>
              <a:buFontTx/>
              <a:buNone/>
              <a:tabLst/>
              <a:defRPr/>
            </a:pPr>
            <a:endParaRPr lang="en-US"/>
          </a:p>
          <a:p>
            <a:pPr marL="0" marR="0" lvl="0" indent="0" algn="l" defTabSz="1218957" rtl="0" eaLnBrk="1" fontAlgn="base" latinLnBrk="0" hangingPunct="1">
              <a:lnSpc>
                <a:spcPct val="120000"/>
              </a:lnSpc>
              <a:spcBef>
                <a:spcPct val="0"/>
              </a:spcBef>
              <a:spcAft>
                <a:spcPts val="1200"/>
              </a:spcAft>
              <a:buClrTx/>
              <a:buSzTx/>
              <a:buFontTx/>
              <a:buNone/>
              <a:tabLst/>
              <a:defRPr/>
            </a:pPr>
            <a:endParaRPr lang="en-US"/>
          </a:p>
        </p:txBody>
      </p:sp>
      <p:sp>
        <p:nvSpPr>
          <p:cNvPr id="12" name="Text Placeholder 3"/>
          <p:cNvSpPr>
            <a:spLocks noGrp="1"/>
          </p:cNvSpPr>
          <p:nvPr>
            <p:ph type="body" sz="quarter" idx="11" hasCustomPrompt="1"/>
          </p:nvPr>
        </p:nvSpPr>
        <p:spPr>
          <a:xfrm>
            <a:off x="367573" y="984906"/>
            <a:ext cx="5081629" cy="458455"/>
          </a:xfrm>
          <a:prstGeom prst="rect">
            <a:avLst/>
          </a:prstGeom>
        </p:spPr>
        <p:txBody>
          <a:bodyPr lIns="72000" tIns="60949" rIns="121899" bIns="60949"/>
          <a:lstStyle>
            <a:lvl1pPr>
              <a:defRPr lang="en-NZ" sz="2200" b="0" kern="1200" dirty="0" smtClean="0">
                <a:solidFill>
                  <a:schemeClr val="tx1"/>
                </a:solidFill>
                <a:latin typeface="Segoe Light"/>
                <a:ea typeface="Segoe UI" pitchFamily="34" charset="0"/>
                <a:cs typeface="Segoe Light"/>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Click here for subheading if required</a:t>
            </a:r>
          </a:p>
        </p:txBody>
      </p:sp>
      <p:sp>
        <p:nvSpPr>
          <p:cNvPr id="13" name="Text Placeholder 3"/>
          <p:cNvSpPr>
            <a:spLocks noGrp="1"/>
          </p:cNvSpPr>
          <p:nvPr>
            <p:ph type="body" sz="quarter" idx="15" hasCustomPrompt="1"/>
          </p:nvPr>
        </p:nvSpPr>
        <p:spPr>
          <a:xfrm>
            <a:off x="367573" y="410387"/>
            <a:ext cx="5064697" cy="440312"/>
          </a:xfrm>
          <a:prstGeom prst="rect">
            <a:avLst/>
          </a:prstGeom>
        </p:spPr>
        <p:txBody>
          <a:bodyPr lIns="72000" tIns="60949" rIns="121899" bIns="0" anchor="b" anchorCtr="0"/>
          <a:lstStyle>
            <a:lvl1pPr>
              <a:defRPr lang="en-NZ" sz="3200" b="1" i="0" kern="1200" baseline="0" dirty="0" smtClean="0">
                <a:solidFill>
                  <a:srgbClr val="081A28"/>
                </a:solidFill>
                <a:latin typeface="+mj-lt"/>
                <a:ea typeface="Segoe UI" pitchFamily="34" charset="0"/>
                <a:cs typeface="Segoe UI" pitchFamily="34" charset="0"/>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Subtitle 2</a:t>
            </a:r>
          </a:p>
        </p:txBody>
      </p:sp>
    </p:spTree>
    <p:extLst>
      <p:ext uri="{BB962C8B-B14F-4D97-AF65-F5344CB8AC3E}">
        <p14:creationId xmlns:p14="http://schemas.microsoft.com/office/powerpoint/2010/main" val="12065921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6092825" cy="6858000"/>
          </a:xfrm>
          <a:prstGeom prst="rect">
            <a:avLst/>
          </a:prstGeom>
          <a:solidFill>
            <a:schemeClr val="bg1">
              <a:lumMod val="95000"/>
              <a:alpha val="9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6" name="Text Placeholder 16"/>
          <p:cNvSpPr txBox="1">
            <a:spLocks/>
          </p:cNvSpPr>
          <p:nvPr userDrawn="1"/>
        </p:nvSpPr>
        <p:spPr>
          <a:xfrm>
            <a:off x="7025912" y="2579259"/>
            <a:ext cx="6622429" cy="2201333"/>
          </a:xfrm>
          <a:prstGeom prst="rect">
            <a:avLst/>
          </a:prstGeom>
        </p:spPr>
        <p:txBody>
          <a:bodyPr vert="horz" wrap="square" numCol="2" spcCol="360000"/>
          <a:lstStyle>
            <a:lvl1pPr marL="0" marR="0" indent="0" algn="l" defTabSz="1218957" rtl="0" eaLnBrk="1" fontAlgn="base" latinLnBrk="0" hangingPunct="1">
              <a:lnSpc>
                <a:spcPct val="120000"/>
              </a:lnSpc>
              <a:spcBef>
                <a:spcPct val="0"/>
              </a:spcBef>
              <a:spcAft>
                <a:spcPts val="1200"/>
              </a:spcAft>
              <a:buClrTx/>
              <a:buSzTx/>
              <a:buFontTx/>
              <a:buNone/>
              <a:tabLst/>
              <a:defRPr lang="en-US" sz="1400" b="1" kern="1200" noProof="0" dirty="0">
                <a:solidFill>
                  <a:schemeClr val="tx1"/>
                </a:solidFill>
                <a:latin typeface="Segoe Light" charset="0"/>
                <a:ea typeface="Segoe Light" charset="0"/>
                <a:cs typeface="Segoe Light"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endParaRPr lang="en-US"/>
          </a:p>
        </p:txBody>
      </p:sp>
      <p:sp>
        <p:nvSpPr>
          <p:cNvPr id="8" name="Text Placeholder 3"/>
          <p:cNvSpPr>
            <a:spLocks noGrp="1"/>
          </p:cNvSpPr>
          <p:nvPr>
            <p:ph type="body" sz="quarter" idx="11" hasCustomPrompt="1"/>
          </p:nvPr>
        </p:nvSpPr>
        <p:spPr>
          <a:xfrm>
            <a:off x="367573" y="984906"/>
            <a:ext cx="5081629" cy="458455"/>
          </a:xfrm>
          <a:prstGeom prst="rect">
            <a:avLst/>
          </a:prstGeom>
        </p:spPr>
        <p:txBody>
          <a:bodyPr lIns="72000" tIns="60949" rIns="121899" bIns="60949"/>
          <a:lstStyle>
            <a:lvl1pPr>
              <a:defRPr lang="en-NZ" sz="2200" b="0" kern="1200" dirty="0" smtClean="0">
                <a:solidFill>
                  <a:schemeClr val="tx1"/>
                </a:solidFill>
                <a:latin typeface="Segoe Light"/>
                <a:ea typeface="Segoe UI" pitchFamily="34" charset="0"/>
                <a:cs typeface="Segoe Light"/>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Click here for subheading if required</a:t>
            </a:r>
          </a:p>
        </p:txBody>
      </p:sp>
      <p:sp>
        <p:nvSpPr>
          <p:cNvPr id="10" name="Text Placeholder 3"/>
          <p:cNvSpPr>
            <a:spLocks noGrp="1"/>
          </p:cNvSpPr>
          <p:nvPr>
            <p:ph type="body" sz="quarter" idx="15" hasCustomPrompt="1"/>
          </p:nvPr>
        </p:nvSpPr>
        <p:spPr>
          <a:xfrm>
            <a:off x="367573" y="410387"/>
            <a:ext cx="5064697" cy="440312"/>
          </a:xfrm>
          <a:prstGeom prst="rect">
            <a:avLst/>
          </a:prstGeom>
        </p:spPr>
        <p:txBody>
          <a:bodyPr lIns="72000" tIns="60949" rIns="121899" bIns="0" anchor="b" anchorCtr="0"/>
          <a:lstStyle>
            <a:lvl1pPr>
              <a:defRPr lang="en-NZ" sz="3200" b="1" i="0" kern="1200" baseline="0" dirty="0" smtClean="0">
                <a:solidFill>
                  <a:srgbClr val="081A28"/>
                </a:solidFill>
                <a:latin typeface="+mj-lt"/>
                <a:ea typeface="Segoe UI" pitchFamily="34" charset="0"/>
                <a:cs typeface="Segoe UI" pitchFamily="34" charset="0"/>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Subtitle 2</a:t>
            </a:r>
          </a:p>
        </p:txBody>
      </p:sp>
      <p:sp>
        <p:nvSpPr>
          <p:cNvPr id="12" name="Text Placeholder 12"/>
          <p:cNvSpPr>
            <a:spLocks noGrp="1"/>
          </p:cNvSpPr>
          <p:nvPr>
            <p:ph type="body" sz="quarter" idx="12" hasCustomPrompt="1"/>
          </p:nvPr>
        </p:nvSpPr>
        <p:spPr>
          <a:xfrm>
            <a:off x="367573" y="1851481"/>
            <a:ext cx="4489014" cy="400652"/>
          </a:xfrm>
          <a:prstGeom prst="rect">
            <a:avLst/>
          </a:prstGeom>
        </p:spPr>
        <p:txBody>
          <a:bodyPr lIns="72000" tIns="72000" rIns="72000" bIns="0" anchor="b" anchorCtr="0"/>
          <a:lstStyle>
            <a:lvl1pPr marL="0" indent="0">
              <a:lnSpc>
                <a:spcPct val="120000"/>
              </a:lnSpc>
              <a:spcBef>
                <a:spcPts val="0"/>
              </a:spcBef>
              <a:buClr>
                <a:schemeClr val="tx1"/>
              </a:buClr>
              <a:buFont typeface="Arial"/>
              <a:buNone/>
              <a:defRPr lang="en-US" sz="1300" b="1" i="0" kern="1200" dirty="0" smtClean="0">
                <a:solidFill>
                  <a:schemeClr val="tx1">
                    <a:lumMod val="75000"/>
                    <a:lumOff val="25000"/>
                  </a:schemeClr>
                </a:solidFill>
                <a:latin typeface="+mj-lt"/>
                <a:ea typeface="Segoe Light" charset="0"/>
                <a:cs typeface="Segoe"/>
              </a:defRPr>
            </a:lvl1pPr>
            <a:lvl2pPr marL="376701"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2pPr>
            <a:lvl3pPr marL="728006"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3pPr>
            <a:lvl4pPr marL="1434849" indent="-457120">
              <a:lnSpc>
                <a:spcPct val="150000"/>
              </a:lnSpc>
              <a:spcBef>
                <a:spcPts val="0"/>
              </a:spcBef>
              <a:buClr>
                <a:schemeClr val="tx1"/>
              </a:buClr>
              <a:buFont typeface="Wingdings" pitchFamily="2" charset="2"/>
              <a:buChar char="§"/>
              <a:defRPr sz="1300" b="0">
                <a:solidFill>
                  <a:schemeClr val="tx1"/>
                </a:solidFill>
                <a:latin typeface="Segoe UI" pitchFamily="34" charset="0"/>
                <a:ea typeface="Segoe UI" pitchFamily="34" charset="0"/>
                <a:cs typeface="Segoe UI" pitchFamily="34" charset="0"/>
              </a:defRPr>
            </a:lvl4pPr>
            <a:lvl5pPr marL="1673991" indent="-457120">
              <a:lnSpc>
                <a:spcPct val="150000"/>
              </a:lnSpc>
              <a:spcBef>
                <a:spcPts val="0"/>
              </a:spcBef>
              <a:buClr>
                <a:schemeClr val="tx1"/>
              </a:buClr>
              <a:buFont typeface="Wingdings" pitchFamily="2" charset="2"/>
              <a:buChar char="§"/>
              <a:defRPr sz="1100" b="0">
                <a:solidFill>
                  <a:schemeClr val="tx1"/>
                </a:solidFill>
                <a:latin typeface="Segoe UI" pitchFamily="34" charset="0"/>
                <a:ea typeface="Segoe UI" pitchFamily="34" charset="0"/>
                <a:cs typeface="Segoe UI" pitchFamily="34" charset="0"/>
              </a:defRPr>
            </a:lvl5pPr>
          </a:lstStyle>
          <a:p>
            <a:pPr lvl="0"/>
            <a:r>
              <a:rPr lang="en-US" dirty="0"/>
              <a:t>SUBHEAD STYLE</a:t>
            </a:r>
          </a:p>
        </p:txBody>
      </p:sp>
      <p:sp>
        <p:nvSpPr>
          <p:cNvPr id="9" name="Text Placeholder 3"/>
          <p:cNvSpPr>
            <a:spLocks noGrp="1"/>
          </p:cNvSpPr>
          <p:nvPr>
            <p:ph type="body" sz="quarter" idx="16" hasCustomPrompt="1"/>
          </p:nvPr>
        </p:nvSpPr>
        <p:spPr>
          <a:xfrm>
            <a:off x="353461" y="2269067"/>
            <a:ext cx="5093586" cy="3370263"/>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Body Style Segoe Light 13pt / Line spacing 1.2 / 12pt after. Lorem ipsum dolor sit amet, consectetur adipiscing elit, sed do eiusmod tempor incididunt ut labore et dolore magna aliqua. </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Bullet Style Segoe Light / 13pt / .5cm indent / line spacing 1.2 / 3pt after</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Lorem ipsum dolor sit amet, consectetur adipiscing elit,</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magna aliqua. Ut enim ad minim veniam, quis nostrud exercitation ullamco</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laboris nisi ut aliquip ex ea commodo consequat. </a:t>
            </a:r>
          </a:p>
        </p:txBody>
      </p:sp>
    </p:spTree>
    <p:extLst>
      <p:ext uri="{BB962C8B-B14F-4D97-AF65-F5344CB8AC3E}">
        <p14:creationId xmlns:p14="http://schemas.microsoft.com/office/powerpoint/2010/main" val="646581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793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ck Section">
    <p:spTree>
      <p:nvGrpSpPr>
        <p:cNvPr id="1" name=""/>
        <p:cNvGrpSpPr/>
        <p:nvPr/>
      </p:nvGrpSpPr>
      <p:grpSpPr>
        <a:xfrm>
          <a:off x="0" y="0"/>
          <a:ext cx="0" cy="0"/>
          <a:chOff x="0" y="0"/>
          <a:chExt cx="0" cy="0"/>
        </a:xfrm>
      </p:grpSpPr>
      <p:sp>
        <p:nvSpPr>
          <p:cNvPr id="4" name="Title 1"/>
          <p:cNvSpPr txBox="1">
            <a:spLocks/>
          </p:cNvSpPr>
          <p:nvPr userDrawn="1"/>
        </p:nvSpPr>
        <p:spPr>
          <a:xfrm>
            <a:off x="3214938" y="491066"/>
            <a:ext cx="5758950" cy="474133"/>
          </a:xfrm>
          <a:prstGeom prst="rect">
            <a:avLst/>
          </a:prstGeom>
          <a:ln w="9525" cmpd="sng">
            <a:solidFill>
              <a:schemeClr val="tx1">
                <a:lumMod val="50000"/>
                <a:lumOff val="50000"/>
              </a:schemeClr>
            </a:solidFill>
          </a:ln>
        </p:spPr>
        <p:txBody>
          <a:bodyPr lIns="121899" tIns="60949" rIns="121899" bIns="60949" anchor="ctr" anchorCtr="0"/>
          <a:lstStyle>
            <a:lvl1pPr algn="ctr" defTabSz="1470480" rtl="0" eaLnBrk="1" fontAlgn="base" hangingPunct="1">
              <a:lnSpc>
                <a:spcPct val="90000"/>
              </a:lnSpc>
              <a:spcBef>
                <a:spcPct val="0"/>
              </a:spcBef>
              <a:spcAft>
                <a:spcPct val="0"/>
              </a:spcAft>
              <a:tabLst>
                <a:tab pos="4414345" algn="l"/>
              </a:tabLst>
              <a:defRPr lang="en-NZ" sz="2400" b="1" kern="1200" dirty="0">
                <a:solidFill>
                  <a:schemeClr val="bg1">
                    <a:lumMod val="50000"/>
                  </a:schemeClr>
                </a:solidFill>
                <a:latin typeface="+mn-lt"/>
                <a:ea typeface="+mn-ea"/>
                <a:cs typeface="Times New Roman" pitchFamily="18" charset="0"/>
              </a:defRPr>
            </a:lvl1pPr>
            <a:lvl2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2pPr>
            <a:lvl3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3pPr>
            <a:lvl4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4pPr>
            <a:lvl5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5pPr>
            <a:lvl6pPr marL="483579"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6pPr>
            <a:lvl7pPr marL="96716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7pPr>
            <a:lvl8pPr marL="1450738"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8pPr>
            <a:lvl9pPr marL="193432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9pPr>
          </a:lstStyle>
          <a:p>
            <a:r>
              <a:rPr lang="en-US" b="1" i="0">
                <a:latin typeface="+mj-lt"/>
              </a:rPr>
              <a:t>CLICK TO ADD TITLE</a:t>
            </a:r>
          </a:p>
        </p:txBody>
      </p:sp>
    </p:spTree>
    <p:extLst>
      <p:ext uri="{BB962C8B-B14F-4D97-AF65-F5344CB8AC3E}">
        <p14:creationId xmlns:p14="http://schemas.microsoft.com/office/powerpoint/2010/main" val="10911394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blank">
    <p:spTree>
      <p:nvGrpSpPr>
        <p:cNvPr id="1" name=""/>
        <p:cNvGrpSpPr/>
        <p:nvPr/>
      </p:nvGrpSpPr>
      <p:grpSpPr>
        <a:xfrm>
          <a:off x="0" y="0"/>
          <a:ext cx="0" cy="0"/>
          <a:chOff x="0" y="0"/>
          <a:chExt cx="0" cy="0"/>
        </a:xfrm>
      </p:grpSpPr>
      <p:sp>
        <p:nvSpPr>
          <p:cNvPr id="12" name="Text Placeholder 3"/>
          <p:cNvSpPr>
            <a:spLocks noGrp="1"/>
          </p:cNvSpPr>
          <p:nvPr>
            <p:ph type="body" sz="quarter" idx="11" hasCustomPrompt="1"/>
          </p:nvPr>
        </p:nvSpPr>
        <p:spPr>
          <a:xfrm>
            <a:off x="367573" y="984906"/>
            <a:ext cx="5081629" cy="458455"/>
          </a:xfrm>
          <a:prstGeom prst="rect">
            <a:avLst/>
          </a:prstGeom>
        </p:spPr>
        <p:txBody>
          <a:bodyPr lIns="72000" tIns="60949" rIns="121899" bIns="60949"/>
          <a:lstStyle>
            <a:lvl1pPr>
              <a:defRPr lang="en-NZ" sz="2200" b="0" kern="1200" dirty="0" smtClean="0">
                <a:solidFill>
                  <a:schemeClr val="tx1"/>
                </a:solidFill>
                <a:latin typeface="Segoe Light"/>
                <a:ea typeface="Segoe UI" pitchFamily="34" charset="0"/>
                <a:cs typeface="Segoe Light"/>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Click here for subheading if required</a:t>
            </a:r>
          </a:p>
        </p:txBody>
      </p:sp>
      <p:sp>
        <p:nvSpPr>
          <p:cNvPr id="13" name="Text Placeholder 3"/>
          <p:cNvSpPr>
            <a:spLocks noGrp="1"/>
          </p:cNvSpPr>
          <p:nvPr>
            <p:ph type="body" sz="quarter" idx="15" hasCustomPrompt="1"/>
          </p:nvPr>
        </p:nvSpPr>
        <p:spPr>
          <a:xfrm>
            <a:off x="367573" y="410387"/>
            <a:ext cx="5064697" cy="440312"/>
          </a:xfrm>
          <a:prstGeom prst="rect">
            <a:avLst/>
          </a:prstGeom>
        </p:spPr>
        <p:txBody>
          <a:bodyPr lIns="72000" tIns="60949" rIns="121899" bIns="0" anchor="b" anchorCtr="0"/>
          <a:lstStyle>
            <a:lvl1pPr>
              <a:defRPr lang="en-NZ" sz="3200" b="1" i="0" kern="1200" baseline="0" dirty="0" smtClean="0">
                <a:solidFill>
                  <a:srgbClr val="081A28"/>
                </a:solidFill>
                <a:latin typeface="+mj-lt"/>
                <a:ea typeface="Segoe UI" pitchFamily="34" charset="0"/>
                <a:cs typeface="Segoe UI" pitchFamily="34" charset="0"/>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Subtitle 2</a:t>
            </a:r>
          </a:p>
        </p:txBody>
      </p:sp>
      <p:sp>
        <p:nvSpPr>
          <p:cNvPr id="15" name="Text Placeholder 12"/>
          <p:cNvSpPr>
            <a:spLocks noGrp="1"/>
          </p:cNvSpPr>
          <p:nvPr>
            <p:ph type="body" sz="quarter" idx="12" hasCustomPrompt="1"/>
          </p:nvPr>
        </p:nvSpPr>
        <p:spPr>
          <a:xfrm>
            <a:off x="367573" y="1851481"/>
            <a:ext cx="4489014" cy="400652"/>
          </a:xfrm>
          <a:prstGeom prst="rect">
            <a:avLst/>
          </a:prstGeom>
        </p:spPr>
        <p:txBody>
          <a:bodyPr lIns="72000" tIns="72000" rIns="72000" bIns="0" anchor="b" anchorCtr="0"/>
          <a:lstStyle>
            <a:lvl1pPr marL="0" indent="0">
              <a:lnSpc>
                <a:spcPct val="120000"/>
              </a:lnSpc>
              <a:spcBef>
                <a:spcPts val="0"/>
              </a:spcBef>
              <a:buClr>
                <a:schemeClr val="tx1"/>
              </a:buClr>
              <a:buFont typeface="Arial"/>
              <a:buNone/>
              <a:defRPr lang="en-US" sz="1400" b="1" i="0" kern="1200" dirty="0" smtClean="0">
                <a:solidFill>
                  <a:srgbClr val="081A28"/>
                </a:solidFill>
                <a:latin typeface="+mj-lt"/>
                <a:ea typeface="Segoe Light" charset="0"/>
                <a:cs typeface="Segoe"/>
              </a:defRPr>
            </a:lvl1pPr>
            <a:lvl2pPr marL="376701"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2pPr>
            <a:lvl3pPr marL="728006"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3pPr>
            <a:lvl4pPr marL="1434849" indent="-457120">
              <a:lnSpc>
                <a:spcPct val="150000"/>
              </a:lnSpc>
              <a:spcBef>
                <a:spcPts val="0"/>
              </a:spcBef>
              <a:buClr>
                <a:schemeClr val="tx1"/>
              </a:buClr>
              <a:buFont typeface="Wingdings" pitchFamily="2" charset="2"/>
              <a:buChar char="§"/>
              <a:defRPr sz="1300" b="0">
                <a:solidFill>
                  <a:schemeClr val="tx1"/>
                </a:solidFill>
                <a:latin typeface="Segoe UI" pitchFamily="34" charset="0"/>
                <a:ea typeface="Segoe UI" pitchFamily="34" charset="0"/>
                <a:cs typeface="Segoe UI" pitchFamily="34" charset="0"/>
              </a:defRPr>
            </a:lvl4pPr>
            <a:lvl5pPr marL="1673991" indent="-457120">
              <a:lnSpc>
                <a:spcPct val="150000"/>
              </a:lnSpc>
              <a:spcBef>
                <a:spcPts val="0"/>
              </a:spcBef>
              <a:buClr>
                <a:schemeClr val="tx1"/>
              </a:buClr>
              <a:buFont typeface="Wingdings" pitchFamily="2" charset="2"/>
              <a:buChar char="§"/>
              <a:defRPr sz="1100" b="0">
                <a:solidFill>
                  <a:schemeClr val="tx1"/>
                </a:solidFill>
                <a:latin typeface="Segoe UI" pitchFamily="34" charset="0"/>
                <a:ea typeface="Segoe UI" pitchFamily="34" charset="0"/>
                <a:cs typeface="Segoe UI" pitchFamily="34" charset="0"/>
              </a:defRPr>
            </a:lvl5pPr>
          </a:lstStyle>
          <a:p>
            <a:pPr lvl="0"/>
            <a:r>
              <a:rPr lang="en-US" dirty="0"/>
              <a:t>SUBHEAD STYLE</a:t>
            </a:r>
          </a:p>
        </p:txBody>
      </p:sp>
      <p:sp>
        <p:nvSpPr>
          <p:cNvPr id="18" name="Text Placeholder 3"/>
          <p:cNvSpPr>
            <a:spLocks noGrp="1"/>
          </p:cNvSpPr>
          <p:nvPr>
            <p:ph type="body" sz="quarter" idx="13" hasCustomPrompt="1"/>
          </p:nvPr>
        </p:nvSpPr>
        <p:spPr>
          <a:xfrm>
            <a:off x="353461" y="2269067"/>
            <a:ext cx="4486275" cy="3370263"/>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Body Style Segoe Light 13pt / Line spacing 1.2 / 12pt after. Lorem ipsum dolor sit amet, consectetur adipiscing elit, sed do eiusmod tempor incididunt ut labore et dolore magna aliqua. </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Bullet Style Segoe Light / 13pt / .5cm indent / line spacing 1.2 / 3pt after</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Lorem ipsum dolor sit amet, consectetur adipiscing elit,</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magna aliqua. Ut enim ad minim veniam, quis nostrud exercitation ullamco</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laboris nisi ut aliquip ex ea commodo consequat. </a:t>
            </a:r>
          </a:p>
        </p:txBody>
      </p:sp>
      <p:sp>
        <p:nvSpPr>
          <p:cNvPr id="19" name="Text Placeholder 3"/>
          <p:cNvSpPr>
            <a:spLocks noGrp="1"/>
          </p:cNvSpPr>
          <p:nvPr>
            <p:ph type="body" sz="quarter" idx="14" hasCustomPrompt="1"/>
          </p:nvPr>
        </p:nvSpPr>
        <p:spPr>
          <a:xfrm>
            <a:off x="5080114" y="2269067"/>
            <a:ext cx="4486275" cy="3370263"/>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Body Style Segoe Light 13pt / Line spacing 1.2 / 12pt after. Lorem ipsum dolor sit amet, consectetur adipiscing elit, sed do eiusmod tempor incididunt ut labore et dolore magna aliqua. </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Bullet Style Segoe Light / 13pt / .5cm indent / line spacing 1.2 / 3pt after</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Lorem ipsum dolor sit amet, consectetur adipiscing elit,</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magna aliqua. Ut enim ad minim veniam, quis nostrud exercitation ullamco</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laboris nisi ut aliquip ex ea commodo consequat. </a:t>
            </a:r>
          </a:p>
        </p:txBody>
      </p:sp>
    </p:spTree>
    <p:extLst>
      <p:ext uri="{BB962C8B-B14F-4D97-AF65-F5344CB8AC3E}">
        <p14:creationId xmlns:p14="http://schemas.microsoft.com/office/powerpoint/2010/main" val="224560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Pg Image Only Colour">
    <p:spTree>
      <p:nvGrpSpPr>
        <p:cNvPr id="1" name=""/>
        <p:cNvGrpSpPr/>
        <p:nvPr/>
      </p:nvGrpSpPr>
      <p:grpSpPr>
        <a:xfrm>
          <a:off x="0" y="0"/>
          <a:ext cx="0" cy="0"/>
          <a:chOff x="0" y="0"/>
          <a:chExt cx="0" cy="0"/>
        </a:xfrm>
      </p:grpSpPr>
      <p:sp>
        <p:nvSpPr>
          <p:cNvPr id="3" name="Title Placeholder 12"/>
          <p:cNvSpPr>
            <a:spLocks noGrp="1"/>
          </p:cNvSpPr>
          <p:nvPr>
            <p:ph type="title"/>
          </p:nvPr>
        </p:nvSpPr>
        <p:spPr>
          <a:xfrm>
            <a:off x="2012775" y="3724275"/>
            <a:ext cx="8163276" cy="813858"/>
          </a:xfrm>
          <a:prstGeom prst="rect">
            <a:avLst/>
          </a:prstGeom>
          <a:noFill/>
          <a:ln>
            <a:solidFill>
              <a:schemeClr val="bg1"/>
            </a:solidFill>
          </a:ln>
        </p:spPr>
        <p:txBody>
          <a:bodyPr vert="horz" lIns="91440" tIns="45720" rIns="91440" bIns="45720" rtlCol="0" anchor="ctr">
            <a:normAutofit/>
          </a:bodyPr>
          <a:lstStyle>
            <a:lvl1pPr>
              <a:defRPr b="1" i="0">
                <a:latin typeface="+mj-lt"/>
              </a:defRPr>
            </a:lvl1pPr>
          </a:lstStyle>
          <a:p>
            <a:r>
              <a:rPr lang="mi-NZ"/>
              <a:t>Click to edit Master title style</a:t>
            </a:r>
            <a:endParaRPr lang="en-US"/>
          </a:p>
        </p:txBody>
      </p:sp>
    </p:spTree>
    <p:extLst>
      <p:ext uri="{BB962C8B-B14F-4D97-AF65-F5344CB8AC3E}">
        <p14:creationId xmlns:p14="http://schemas.microsoft.com/office/powerpoint/2010/main" val="40472657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6229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141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26" y="484188"/>
            <a:ext cx="6124574" cy="481964"/>
          </a:xfrm>
          <a:prstGeom prst="rect">
            <a:avLst/>
          </a:prstGeom>
          <a:ln w="9525" cmpd="sng">
            <a:solidFill>
              <a:schemeClr val="tx1">
                <a:lumMod val="50000"/>
                <a:lumOff val="50000"/>
              </a:schemeClr>
            </a:solidFill>
          </a:ln>
        </p:spPr>
        <p:txBody>
          <a:bodyPr lIns="121899" tIns="60949" rIns="121899" bIns="60949" anchor="ctr" anchorCtr="0"/>
          <a:lstStyle>
            <a:lvl1pPr>
              <a:defRPr lang="en-US" sz="2400" i="0">
                <a:solidFill>
                  <a:schemeClr val="bg1">
                    <a:lumMod val="50000"/>
                  </a:schemeClr>
                </a:solidFill>
                <a:latin typeface="+mj-lt"/>
                <a:cs typeface="Times New Roman" pitchFamily="18" charset="0"/>
              </a:defRPr>
            </a:lvl1pPr>
          </a:lstStyle>
          <a:p>
            <a:pPr lvl="0" algn="ctr"/>
            <a:r>
              <a:rPr lang="mi-NZ"/>
              <a:t>CLICK TO EDIT MASTER TITLE STYLE</a:t>
            </a:r>
            <a:endParaRPr lang="en-US"/>
          </a:p>
        </p:txBody>
      </p:sp>
    </p:spTree>
    <p:extLst>
      <p:ext uri="{BB962C8B-B14F-4D97-AF65-F5344CB8AC3E}">
        <p14:creationId xmlns:p14="http://schemas.microsoft.com/office/powerpoint/2010/main" val="2284664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blank">
    <p:spTree>
      <p:nvGrpSpPr>
        <p:cNvPr id="1" name=""/>
        <p:cNvGrpSpPr/>
        <p:nvPr/>
      </p:nvGrpSpPr>
      <p:grpSpPr>
        <a:xfrm>
          <a:off x="0" y="0"/>
          <a:ext cx="0" cy="0"/>
          <a:chOff x="0" y="0"/>
          <a:chExt cx="0" cy="0"/>
        </a:xfrm>
      </p:grpSpPr>
      <p:sp>
        <p:nvSpPr>
          <p:cNvPr id="12" name="Text Placeholder 3"/>
          <p:cNvSpPr>
            <a:spLocks noGrp="1"/>
          </p:cNvSpPr>
          <p:nvPr>
            <p:ph type="body" sz="quarter" idx="11" hasCustomPrompt="1"/>
          </p:nvPr>
        </p:nvSpPr>
        <p:spPr>
          <a:xfrm>
            <a:off x="367573" y="984906"/>
            <a:ext cx="5081629" cy="458455"/>
          </a:xfrm>
          <a:prstGeom prst="rect">
            <a:avLst/>
          </a:prstGeom>
        </p:spPr>
        <p:txBody>
          <a:bodyPr lIns="72000" tIns="60949" rIns="121899" bIns="60949"/>
          <a:lstStyle>
            <a:lvl1pPr>
              <a:defRPr lang="en-NZ" sz="2200" b="0" kern="1200" dirty="0" smtClean="0">
                <a:solidFill>
                  <a:schemeClr val="tx1"/>
                </a:solidFill>
                <a:latin typeface="Segoe Light"/>
                <a:ea typeface="Segoe UI" pitchFamily="34" charset="0"/>
                <a:cs typeface="Segoe Light"/>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Click here for subheading if required</a:t>
            </a:r>
          </a:p>
        </p:txBody>
      </p:sp>
      <p:sp>
        <p:nvSpPr>
          <p:cNvPr id="13" name="Text Placeholder 3"/>
          <p:cNvSpPr>
            <a:spLocks noGrp="1"/>
          </p:cNvSpPr>
          <p:nvPr>
            <p:ph type="body" sz="quarter" idx="15" hasCustomPrompt="1"/>
          </p:nvPr>
        </p:nvSpPr>
        <p:spPr>
          <a:xfrm>
            <a:off x="367573" y="410387"/>
            <a:ext cx="5064697" cy="440312"/>
          </a:xfrm>
          <a:prstGeom prst="rect">
            <a:avLst/>
          </a:prstGeom>
        </p:spPr>
        <p:txBody>
          <a:bodyPr lIns="72000" tIns="60949" rIns="121899" bIns="0" anchor="b" anchorCtr="0"/>
          <a:lstStyle>
            <a:lvl1pPr>
              <a:defRPr lang="en-NZ" sz="3200" b="1" i="0" kern="1200" baseline="0" dirty="0" smtClean="0">
                <a:solidFill>
                  <a:srgbClr val="081A28"/>
                </a:solidFill>
                <a:latin typeface="+mj-lt"/>
                <a:ea typeface="Segoe UI" pitchFamily="34" charset="0"/>
                <a:cs typeface="Segoe UI" pitchFamily="34" charset="0"/>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Subtitle 2</a:t>
            </a:r>
          </a:p>
        </p:txBody>
      </p:sp>
      <p:sp>
        <p:nvSpPr>
          <p:cNvPr id="14" name="Text Placeholder 12"/>
          <p:cNvSpPr>
            <a:spLocks noGrp="1"/>
          </p:cNvSpPr>
          <p:nvPr>
            <p:ph type="body" sz="quarter" idx="12" hasCustomPrompt="1"/>
          </p:nvPr>
        </p:nvSpPr>
        <p:spPr>
          <a:xfrm>
            <a:off x="367573" y="1851481"/>
            <a:ext cx="4489014" cy="400652"/>
          </a:xfrm>
          <a:prstGeom prst="rect">
            <a:avLst/>
          </a:prstGeom>
        </p:spPr>
        <p:txBody>
          <a:bodyPr lIns="72000" tIns="72000" rIns="72000" bIns="0" anchor="b" anchorCtr="0"/>
          <a:lstStyle>
            <a:lvl1pPr marL="0" indent="0">
              <a:lnSpc>
                <a:spcPct val="120000"/>
              </a:lnSpc>
              <a:spcBef>
                <a:spcPts val="0"/>
              </a:spcBef>
              <a:buClr>
                <a:schemeClr val="tx1"/>
              </a:buClr>
              <a:buFont typeface="Arial"/>
              <a:buNone/>
              <a:defRPr lang="en-US" sz="1400" b="1" i="0" kern="1200" dirty="0" smtClean="0">
                <a:solidFill>
                  <a:srgbClr val="081A28"/>
                </a:solidFill>
                <a:latin typeface="+mj-lt"/>
                <a:ea typeface="Segoe Light" charset="0"/>
                <a:cs typeface="Segoe"/>
              </a:defRPr>
            </a:lvl1pPr>
            <a:lvl2pPr marL="376701"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2pPr>
            <a:lvl3pPr marL="728006"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3pPr>
            <a:lvl4pPr marL="1434849" indent="-457120">
              <a:lnSpc>
                <a:spcPct val="150000"/>
              </a:lnSpc>
              <a:spcBef>
                <a:spcPts val="0"/>
              </a:spcBef>
              <a:buClr>
                <a:schemeClr val="tx1"/>
              </a:buClr>
              <a:buFont typeface="Wingdings" pitchFamily="2" charset="2"/>
              <a:buChar char="§"/>
              <a:defRPr sz="1300" b="0">
                <a:solidFill>
                  <a:schemeClr val="tx1"/>
                </a:solidFill>
                <a:latin typeface="Segoe UI" pitchFamily="34" charset="0"/>
                <a:ea typeface="Segoe UI" pitchFamily="34" charset="0"/>
                <a:cs typeface="Segoe UI" pitchFamily="34" charset="0"/>
              </a:defRPr>
            </a:lvl4pPr>
            <a:lvl5pPr marL="1673991" indent="-457120">
              <a:lnSpc>
                <a:spcPct val="150000"/>
              </a:lnSpc>
              <a:spcBef>
                <a:spcPts val="0"/>
              </a:spcBef>
              <a:buClr>
                <a:schemeClr val="tx1"/>
              </a:buClr>
              <a:buFont typeface="Wingdings" pitchFamily="2" charset="2"/>
              <a:buChar char="§"/>
              <a:defRPr sz="1100" b="0">
                <a:solidFill>
                  <a:schemeClr val="tx1"/>
                </a:solidFill>
                <a:latin typeface="Segoe UI" pitchFamily="34" charset="0"/>
                <a:ea typeface="Segoe UI" pitchFamily="34" charset="0"/>
                <a:cs typeface="Segoe UI" pitchFamily="34" charset="0"/>
              </a:defRPr>
            </a:lvl5pPr>
          </a:lstStyle>
          <a:p>
            <a:pPr lvl="0"/>
            <a:r>
              <a:rPr lang="en-US" dirty="0"/>
              <a:t>SUBHEAD STYLE</a:t>
            </a:r>
          </a:p>
        </p:txBody>
      </p:sp>
      <p:sp>
        <p:nvSpPr>
          <p:cNvPr id="15" name="Text Placeholder 3"/>
          <p:cNvSpPr>
            <a:spLocks noGrp="1"/>
          </p:cNvSpPr>
          <p:nvPr>
            <p:ph type="body" sz="quarter" idx="13" hasCustomPrompt="1"/>
          </p:nvPr>
        </p:nvSpPr>
        <p:spPr>
          <a:xfrm>
            <a:off x="353461" y="2269067"/>
            <a:ext cx="4486275" cy="3370263"/>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Body Style Segoe Light 13pt / Line spacing 1.2 / 12pt after. Lorem ipsum dolor sit amet, consectetur adipiscing elit, sed do eiusmod tempor incididunt ut labore et dolore magna aliqua. </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Bullet Style Segoe Light / 13pt / .5cm indent / line spacing 1.2 / 3pt after</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Lorem ipsum dolor sit amet, consectetur adipiscing elit,</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magna aliqua. Ut enim ad minim veniam, quis nostrud exercitation ullamco</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laboris nisi ut aliquip ex ea commodo consequat. </a:t>
            </a:r>
          </a:p>
        </p:txBody>
      </p:sp>
      <p:sp>
        <p:nvSpPr>
          <p:cNvPr id="16" name="Text Placeholder 3"/>
          <p:cNvSpPr>
            <a:spLocks noGrp="1"/>
          </p:cNvSpPr>
          <p:nvPr>
            <p:ph type="body" sz="quarter" idx="14" hasCustomPrompt="1"/>
          </p:nvPr>
        </p:nvSpPr>
        <p:spPr>
          <a:xfrm>
            <a:off x="5080114" y="2269067"/>
            <a:ext cx="4486275" cy="3370263"/>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Body Style Segoe Light 13pt / Line spacing 1.2 / 12pt after. Lorem ipsum dolor sit amet, consectetur adipiscing elit, sed do eiusmod tempor incididunt ut labore et dolore magna aliqua. </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Bullet Style Segoe Light / 13pt / .5cm indent / line spacing 1.2 / 3pt after</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Lorem ipsum dolor sit amet, consectetur adipiscing elit,</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magna aliqua. Ut enim ad minim veniam, quis nostrud exercitation ullamco</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laboris nisi ut aliquip ex ea commodo consequat. </a:t>
            </a:r>
          </a:p>
        </p:txBody>
      </p:sp>
    </p:spTree>
    <p:extLst>
      <p:ext uri="{BB962C8B-B14F-4D97-AF65-F5344CB8AC3E}">
        <p14:creationId xmlns:p14="http://schemas.microsoft.com/office/powerpoint/2010/main" val="28441744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Sectio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mi-NZ"/>
              <a:t>Click to edit Master title style</a:t>
            </a:r>
            <a:endParaRPr lang="en-US"/>
          </a:p>
        </p:txBody>
      </p:sp>
    </p:spTree>
    <p:extLst>
      <p:ext uri="{BB962C8B-B14F-4D97-AF65-F5344CB8AC3E}">
        <p14:creationId xmlns:p14="http://schemas.microsoft.com/office/powerpoint/2010/main" val="22493599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bullet">
    <p:spTree>
      <p:nvGrpSpPr>
        <p:cNvPr id="1" name=""/>
        <p:cNvGrpSpPr/>
        <p:nvPr/>
      </p:nvGrpSpPr>
      <p:grpSpPr>
        <a:xfrm>
          <a:off x="0" y="0"/>
          <a:ext cx="0" cy="0"/>
          <a:chOff x="0" y="0"/>
          <a:chExt cx="0" cy="0"/>
        </a:xfrm>
      </p:grpSpPr>
      <p:sp>
        <p:nvSpPr>
          <p:cNvPr id="7" name="Text Placeholder 3"/>
          <p:cNvSpPr>
            <a:spLocks noGrp="1"/>
          </p:cNvSpPr>
          <p:nvPr>
            <p:ph type="body" sz="quarter" idx="11" hasCustomPrompt="1"/>
          </p:nvPr>
        </p:nvSpPr>
        <p:spPr>
          <a:xfrm>
            <a:off x="367573" y="984906"/>
            <a:ext cx="5081629" cy="458455"/>
          </a:xfrm>
          <a:prstGeom prst="rect">
            <a:avLst/>
          </a:prstGeom>
        </p:spPr>
        <p:txBody>
          <a:bodyPr lIns="72000" tIns="60949" rIns="121899" bIns="60949"/>
          <a:lstStyle>
            <a:lvl1pPr>
              <a:defRPr lang="en-NZ" sz="2200" b="0" kern="1200" dirty="0" smtClean="0">
                <a:solidFill>
                  <a:schemeClr val="tx1"/>
                </a:solidFill>
                <a:latin typeface="Segoe Light"/>
                <a:ea typeface="Segoe UI" pitchFamily="34" charset="0"/>
                <a:cs typeface="Segoe Light"/>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Click here for subheading if required</a:t>
            </a:r>
          </a:p>
        </p:txBody>
      </p:sp>
      <p:sp>
        <p:nvSpPr>
          <p:cNvPr id="8" name="Text Placeholder 3"/>
          <p:cNvSpPr>
            <a:spLocks noGrp="1"/>
          </p:cNvSpPr>
          <p:nvPr>
            <p:ph type="body" sz="quarter" idx="15" hasCustomPrompt="1"/>
          </p:nvPr>
        </p:nvSpPr>
        <p:spPr>
          <a:xfrm>
            <a:off x="367573" y="410387"/>
            <a:ext cx="5064697" cy="440312"/>
          </a:xfrm>
          <a:prstGeom prst="rect">
            <a:avLst/>
          </a:prstGeom>
        </p:spPr>
        <p:txBody>
          <a:bodyPr lIns="72000" tIns="60949" rIns="121899" bIns="0" anchor="b" anchorCtr="0"/>
          <a:lstStyle>
            <a:lvl1pPr>
              <a:defRPr lang="en-NZ" sz="3200" b="1" i="0" kern="1200" baseline="0" dirty="0" smtClean="0">
                <a:solidFill>
                  <a:schemeClr val="tx2"/>
                </a:solidFill>
                <a:latin typeface="+mj-lt"/>
                <a:ea typeface="Segoe UI" pitchFamily="34" charset="0"/>
                <a:cs typeface="Segoe UI" pitchFamily="34" charset="0"/>
              </a:defRPr>
            </a:lvl1pPr>
            <a:lvl2pPr marL="380933" indent="-380933">
              <a:defRPr lang="en-NZ" sz="2700" b="0" baseline="0" dirty="0" smtClean="0">
                <a:solidFill>
                  <a:schemeClr val="tx1"/>
                </a:solidFill>
                <a:latin typeface="Segoe UI" pitchFamily="34" charset="0"/>
                <a:ea typeface="Segoe UI" pitchFamily="34" charset="0"/>
                <a:cs typeface="Segoe UI" pitchFamily="34" charset="0"/>
              </a:defRPr>
            </a:lvl2pPr>
            <a:lvl3pPr marL="725889" indent="-380933">
              <a:defRPr lang="en-NZ" sz="2100" b="0" dirty="0" smtClean="0">
                <a:solidFill>
                  <a:schemeClr val="tx1"/>
                </a:solidFill>
                <a:latin typeface="Segoe UI" pitchFamily="34" charset="0"/>
                <a:ea typeface="Segoe UI" pitchFamily="34" charset="0"/>
                <a:cs typeface="Segoe UI" pitchFamily="34" charset="0"/>
              </a:defRPr>
            </a:lvl3pPr>
            <a:lvl4pPr marL="717425" indent="0">
              <a:buNone/>
              <a:defRPr lang="en-NZ" sz="1700" b="1" dirty="0" smtClean="0">
                <a:solidFill>
                  <a:schemeClr val="tx1"/>
                </a:solidFill>
                <a:latin typeface="Segoe UI" pitchFamily="34" charset="0"/>
                <a:ea typeface="Segoe UI" pitchFamily="34" charset="0"/>
                <a:cs typeface="Segoe UI" pitchFamily="34" charset="0"/>
              </a:defRPr>
            </a:lvl4pPr>
          </a:lstStyle>
          <a:p>
            <a:r>
              <a:rPr lang="en-NZ" dirty="0"/>
              <a:t>Subtitle 2</a:t>
            </a:r>
          </a:p>
        </p:txBody>
      </p:sp>
      <p:sp>
        <p:nvSpPr>
          <p:cNvPr id="9" name="Text Placeholder 12"/>
          <p:cNvSpPr>
            <a:spLocks noGrp="1"/>
          </p:cNvSpPr>
          <p:nvPr>
            <p:ph type="body" sz="quarter" idx="12" hasCustomPrompt="1"/>
          </p:nvPr>
        </p:nvSpPr>
        <p:spPr>
          <a:xfrm>
            <a:off x="367573" y="1851481"/>
            <a:ext cx="4489014" cy="400652"/>
          </a:xfrm>
          <a:prstGeom prst="rect">
            <a:avLst/>
          </a:prstGeom>
        </p:spPr>
        <p:txBody>
          <a:bodyPr lIns="72000" tIns="72000" rIns="72000" bIns="0" anchor="b" anchorCtr="0"/>
          <a:lstStyle>
            <a:lvl1pPr marL="0" indent="0">
              <a:lnSpc>
                <a:spcPct val="120000"/>
              </a:lnSpc>
              <a:spcBef>
                <a:spcPts val="0"/>
              </a:spcBef>
              <a:buClr>
                <a:schemeClr val="tx1"/>
              </a:buClr>
              <a:buFont typeface="Arial"/>
              <a:buNone/>
              <a:defRPr lang="en-US" sz="1400" b="1" i="0" kern="1200" dirty="0" smtClean="0">
                <a:solidFill>
                  <a:schemeClr val="tx2"/>
                </a:solidFill>
                <a:latin typeface="+mj-lt"/>
                <a:ea typeface="Segoe Light" charset="0"/>
                <a:cs typeface="Segoe"/>
              </a:defRPr>
            </a:lvl1pPr>
            <a:lvl2pPr marL="376701"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2pPr>
            <a:lvl3pPr marL="728006" indent="0">
              <a:lnSpc>
                <a:spcPct val="120000"/>
              </a:lnSpc>
              <a:spcBef>
                <a:spcPts val="0"/>
              </a:spcBef>
              <a:buClr>
                <a:schemeClr val="tx1"/>
              </a:buClr>
              <a:buFont typeface="Wingdings" pitchFamily="2" charset="2"/>
              <a:buNone/>
              <a:defRPr sz="1300" b="0">
                <a:solidFill>
                  <a:schemeClr val="tx1"/>
                </a:solidFill>
                <a:latin typeface="Segoe UI" pitchFamily="34" charset="0"/>
                <a:ea typeface="Segoe UI" pitchFamily="34" charset="0"/>
                <a:cs typeface="Segoe UI" pitchFamily="34" charset="0"/>
              </a:defRPr>
            </a:lvl3pPr>
            <a:lvl4pPr marL="1434849" indent="-457120">
              <a:lnSpc>
                <a:spcPct val="150000"/>
              </a:lnSpc>
              <a:spcBef>
                <a:spcPts val="0"/>
              </a:spcBef>
              <a:buClr>
                <a:schemeClr val="tx1"/>
              </a:buClr>
              <a:buFont typeface="Wingdings" pitchFamily="2" charset="2"/>
              <a:buChar char="§"/>
              <a:defRPr sz="1300" b="0">
                <a:solidFill>
                  <a:schemeClr val="tx1"/>
                </a:solidFill>
                <a:latin typeface="Segoe UI" pitchFamily="34" charset="0"/>
                <a:ea typeface="Segoe UI" pitchFamily="34" charset="0"/>
                <a:cs typeface="Segoe UI" pitchFamily="34" charset="0"/>
              </a:defRPr>
            </a:lvl4pPr>
            <a:lvl5pPr marL="1673991" indent="-457120">
              <a:lnSpc>
                <a:spcPct val="150000"/>
              </a:lnSpc>
              <a:spcBef>
                <a:spcPts val="0"/>
              </a:spcBef>
              <a:buClr>
                <a:schemeClr val="tx1"/>
              </a:buClr>
              <a:buFont typeface="Wingdings" pitchFamily="2" charset="2"/>
              <a:buChar char="§"/>
              <a:defRPr sz="1100" b="0">
                <a:solidFill>
                  <a:schemeClr val="tx1"/>
                </a:solidFill>
                <a:latin typeface="Segoe UI" pitchFamily="34" charset="0"/>
                <a:ea typeface="Segoe UI" pitchFamily="34" charset="0"/>
                <a:cs typeface="Segoe UI" pitchFamily="34" charset="0"/>
              </a:defRPr>
            </a:lvl5pPr>
          </a:lstStyle>
          <a:p>
            <a:pPr lvl="0"/>
            <a:r>
              <a:rPr lang="en-US" dirty="0"/>
              <a:t>SUBHEAD STYLE</a:t>
            </a:r>
          </a:p>
        </p:txBody>
      </p:sp>
      <p:sp>
        <p:nvSpPr>
          <p:cNvPr id="10" name="Text Placeholder 3"/>
          <p:cNvSpPr>
            <a:spLocks noGrp="1"/>
          </p:cNvSpPr>
          <p:nvPr>
            <p:ph type="body" sz="quarter" idx="13" hasCustomPrompt="1"/>
          </p:nvPr>
        </p:nvSpPr>
        <p:spPr>
          <a:xfrm>
            <a:off x="353461" y="2269067"/>
            <a:ext cx="4486275" cy="3370263"/>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Body Style Segoe Light 13pt / Line spacing 1.2 / 12pt after. Lorem ipsum dolor sit amet, consectetur adipiscing elit, sed do eiusmod tempor incididunt ut labore et dolore magna aliqua. </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Bullet Style Segoe Light / 13pt / .5cm indent / line spacing 1.2 / 3pt after</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Lorem ipsum dolor sit amet, consectetur adipiscing elit,</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magna aliqua. Ut enim ad minim veniam, quis nostrud exercitation ullamco</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laboris nisi ut aliquip ex ea commodo consequat. </a:t>
            </a:r>
          </a:p>
        </p:txBody>
      </p:sp>
      <p:sp>
        <p:nvSpPr>
          <p:cNvPr id="11" name="Text Placeholder 3"/>
          <p:cNvSpPr>
            <a:spLocks noGrp="1"/>
          </p:cNvSpPr>
          <p:nvPr>
            <p:ph type="body" sz="quarter" idx="14" hasCustomPrompt="1"/>
          </p:nvPr>
        </p:nvSpPr>
        <p:spPr>
          <a:xfrm>
            <a:off x="5080114" y="2269067"/>
            <a:ext cx="4486275" cy="3370263"/>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stStyle>
          <a:p>
            <a:pPr marL="0" marR="0" lvl="0" indent="0" algn="l" defTabSz="1218957" rtl="0" eaLnBrk="1" fontAlgn="base" latinLnBrk="0" hangingPunct="1">
              <a:lnSpc>
                <a:spcPct val="120000"/>
              </a:lnSpc>
              <a:spcBef>
                <a:spcPct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Body Style Segoe Light 13pt / Line spacing 1.2 / 12pt after. Lorem ipsum dolor sit amet, consectetur adipiscing elit, sed do eiusmod tempor incididunt ut labore et dolore magna aliqua. </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Bullet Style Segoe Light / 13pt / .5cm indent / line spacing 1.2 / 3pt after</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Lorem ipsum dolor sit amet, consectetur adipiscing elit,</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magna aliqua. Ut enim ad minim veniam, quis nostrud exercitation ullamco</a:t>
            </a:r>
          </a:p>
          <a:p>
            <a:pPr marL="180000" marR="0" lvl="0" indent="-180000" algn="l" defTabSz="1218957" rtl="0" eaLnBrk="1" fontAlgn="base" latinLnBrk="0" hangingPunct="1">
              <a:lnSpc>
                <a:spcPct val="120000"/>
              </a:lnSpc>
              <a:spcBef>
                <a:spcPct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Light" charset="0"/>
                <a:ea typeface="Segoe Light" charset="0"/>
                <a:cs typeface="Segoe Light" charset="0"/>
              </a:rPr>
              <a:t>laboris nisi ut aliquip ex ea commodo consequat. </a:t>
            </a:r>
          </a:p>
        </p:txBody>
      </p:sp>
    </p:spTree>
    <p:extLst>
      <p:ext uri="{BB962C8B-B14F-4D97-AF65-F5344CB8AC3E}">
        <p14:creationId xmlns:p14="http://schemas.microsoft.com/office/powerpoint/2010/main" val="1400986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757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Secti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11157" y="2614485"/>
            <a:ext cx="10566510" cy="1017711"/>
          </a:xfrm>
          <a:prstGeom prst="rect">
            <a:avLst/>
          </a:prstGeom>
        </p:spPr>
        <p:txBody>
          <a:bodyPr lIns="121896" tIns="60948" rIns="121896" bIns="60948"/>
          <a:lstStyle>
            <a:lvl1pPr algn="ctr">
              <a:lnSpc>
                <a:spcPts val="7199"/>
              </a:lnSpc>
              <a:defRPr lang="en-NZ" sz="6000" b="1" i="0" kern="1200" cap="all" spc="0" baseline="0" dirty="0" smtClean="0">
                <a:ln w="3175">
                  <a:noFill/>
                </a:ln>
                <a:solidFill>
                  <a:srgbClr val="FFD300"/>
                </a:solidFill>
                <a:effectLst/>
                <a:latin typeface="+mj-lt"/>
                <a:ea typeface="Segoe UI" charset="0"/>
                <a:cs typeface="Segoe UI" charset="0"/>
              </a:defRPr>
            </a:lvl1pPr>
          </a:lstStyle>
          <a:p>
            <a:r>
              <a:rPr lang="en-US" dirty="0"/>
              <a:t>LARGE HEADING</a:t>
            </a:r>
            <a:endParaRPr lang="en-NZ" dirty="0"/>
          </a:p>
        </p:txBody>
      </p:sp>
    </p:spTree>
    <p:extLst>
      <p:ext uri="{BB962C8B-B14F-4D97-AF65-F5344CB8AC3E}">
        <p14:creationId xmlns:p14="http://schemas.microsoft.com/office/powerpoint/2010/main" val="4074530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ck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3209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HALF PAGE BLUE VERT TITLE COLO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588" y="2386534"/>
            <a:ext cx="5081676" cy="1558934"/>
          </a:xfrm>
          <a:prstGeom prst="rect">
            <a:avLst/>
          </a:prstGeom>
          <a:ln>
            <a:noFill/>
          </a:ln>
        </p:spPr>
        <p:txBody>
          <a:bodyPr/>
          <a:lstStyle>
            <a:lvl1pPr>
              <a:defRPr b="1" i="0">
                <a:latin typeface="+mj-lt"/>
              </a:defRPr>
            </a:lvl1pPr>
          </a:lstStyle>
          <a:p>
            <a:r>
              <a:rPr lang="mi-NZ"/>
              <a:t>LARGE HEADING</a:t>
            </a:r>
            <a:endParaRPr lang="en-US"/>
          </a:p>
        </p:txBody>
      </p:sp>
      <p:sp>
        <p:nvSpPr>
          <p:cNvPr id="6" name="Subtitle 2"/>
          <p:cNvSpPr txBox="1">
            <a:spLocks/>
          </p:cNvSpPr>
          <p:nvPr userDrawn="1"/>
        </p:nvSpPr>
        <p:spPr>
          <a:xfrm>
            <a:off x="3551577" y="4409198"/>
            <a:ext cx="3377072" cy="1161869"/>
          </a:xfrm>
          <a:prstGeom prst="rect">
            <a:avLst/>
          </a:prstGeom>
          <a:noFill/>
          <a:ln>
            <a:noFill/>
          </a:ln>
        </p:spPr>
        <p:txBody>
          <a:bodyPr vert="horz" lIns="0" tIns="0" rIns="0" bIns="0" rtlCol="0" anchor="ctr">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defTabSz="609493">
              <a:lnSpc>
                <a:spcPct val="110000"/>
              </a:lnSpc>
              <a:spcBef>
                <a:spcPts val="0"/>
              </a:spcBef>
              <a:spcAft>
                <a:spcPts val="0"/>
              </a:spcAft>
              <a:defRPr/>
            </a:pPr>
            <a:endParaRPr lang="en-US" sz="1800" spc="50" dirty="0">
              <a:solidFill>
                <a:schemeClr val="bg1">
                  <a:lumMod val="75000"/>
                </a:schemeClr>
              </a:solidFill>
              <a:latin typeface="Segoe Light"/>
              <a:ea typeface="Segoe UI" charset="0"/>
              <a:cs typeface="Segoe Light"/>
            </a:endParaRPr>
          </a:p>
        </p:txBody>
      </p:sp>
    </p:spTree>
    <p:extLst>
      <p:ext uri="{BB962C8B-B14F-4D97-AF65-F5344CB8AC3E}">
        <p14:creationId xmlns:p14="http://schemas.microsoft.com/office/powerpoint/2010/main" val="2779312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Page Image and Title Colou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197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ck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5269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0116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ck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1157" y="2614485"/>
            <a:ext cx="10566510" cy="1017711"/>
          </a:xfrm>
          <a:prstGeom prst="rect">
            <a:avLst/>
          </a:prstGeom>
        </p:spPr>
        <p:txBody>
          <a:bodyPr lIns="121896" tIns="60948" rIns="121896" bIns="60948"/>
          <a:lstStyle>
            <a:lvl1pPr algn="ctr">
              <a:lnSpc>
                <a:spcPts val="7199"/>
              </a:lnSpc>
              <a:defRPr lang="en-NZ" sz="6000" b="1" i="0" kern="1200" cap="all" spc="0" baseline="0" dirty="0" smtClean="0">
                <a:ln w="3175">
                  <a:noFill/>
                </a:ln>
                <a:solidFill>
                  <a:srgbClr val="FFD300"/>
                </a:solidFill>
                <a:effectLst/>
                <a:latin typeface="+mj-lt"/>
                <a:ea typeface="Segoe UI" charset="0"/>
                <a:cs typeface="Segoe UI" charset="0"/>
              </a:defRPr>
            </a:lvl1pPr>
          </a:lstStyle>
          <a:p>
            <a:r>
              <a:rPr lang="en-US" dirty="0"/>
              <a:t>LARGE HEADING</a:t>
            </a:r>
            <a:endParaRPr lang="en-NZ" dirty="0"/>
          </a:p>
        </p:txBody>
      </p:sp>
    </p:spTree>
    <p:extLst>
      <p:ext uri="{BB962C8B-B14F-4D97-AF65-F5344CB8AC3E}">
        <p14:creationId xmlns:p14="http://schemas.microsoft.com/office/powerpoint/2010/main" val="7568275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ck Secti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11157" y="2614485"/>
            <a:ext cx="10566510" cy="1017711"/>
          </a:xfrm>
          <a:prstGeom prst="rect">
            <a:avLst/>
          </a:prstGeom>
        </p:spPr>
        <p:txBody>
          <a:bodyPr lIns="121896" tIns="60948" rIns="121896" bIns="60948"/>
          <a:lstStyle>
            <a:lvl1pPr algn="ctr">
              <a:lnSpc>
                <a:spcPts val="7199"/>
              </a:lnSpc>
              <a:defRPr lang="en-NZ" sz="6000" b="1" i="0" kern="1200" cap="all" spc="0" baseline="0" dirty="0" smtClean="0">
                <a:ln w="3175">
                  <a:noFill/>
                </a:ln>
                <a:solidFill>
                  <a:srgbClr val="FFD300"/>
                </a:solidFill>
                <a:effectLst/>
                <a:latin typeface="+mj-lt"/>
                <a:ea typeface="Segoe UI" charset="0"/>
                <a:cs typeface="Segoe UI" charset="0"/>
              </a:defRPr>
            </a:lvl1pPr>
          </a:lstStyle>
          <a:p>
            <a:r>
              <a:rPr lang="en-US" dirty="0"/>
              <a:t>LARGE HEADING</a:t>
            </a:r>
            <a:endParaRPr lang="en-NZ" dirty="0"/>
          </a:p>
        </p:txBody>
      </p:sp>
    </p:spTree>
    <p:extLst>
      <p:ext uri="{BB962C8B-B14F-4D97-AF65-F5344CB8AC3E}">
        <p14:creationId xmlns:p14="http://schemas.microsoft.com/office/powerpoint/2010/main" val="3360742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Yellow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213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Yello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1157" y="2614485"/>
            <a:ext cx="10566510" cy="1017711"/>
          </a:xfrm>
          <a:prstGeom prst="rect">
            <a:avLst/>
          </a:prstGeom>
        </p:spPr>
        <p:txBody>
          <a:bodyPr lIns="121896" tIns="60948" rIns="121896" bIns="60948"/>
          <a:lstStyle>
            <a:lvl1pPr algn="ctr">
              <a:lnSpc>
                <a:spcPts val="7199"/>
              </a:lnSpc>
              <a:defRPr lang="en-NZ" sz="6000" b="1" i="0" kern="1200" cap="all" spc="0" baseline="0" dirty="0" smtClean="0">
                <a:ln w="3175">
                  <a:noFill/>
                </a:ln>
                <a:solidFill>
                  <a:schemeClr val="tx2"/>
                </a:solidFill>
                <a:effectLst/>
                <a:latin typeface="+mj-lt"/>
                <a:ea typeface="Segoe UI" charset="0"/>
                <a:cs typeface="Segoe UI" charset="0"/>
              </a:defRPr>
            </a:lvl1pPr>
          </a:lstStyle>
          <a:p>
            <a:r>
              <a:rPr lang="en-US" dirty="0"/>
              <a:t>LARGE HEADING</a:t>
            </a:r>
            <a:endParaRPr lang="en-NZ" dirty="0"/>
          </a:p>
        </p:txBody>
      </p:sp>
    </p:spTree>
    <p:extLst>
      <p:ext uri="{BB962C8B-B14F-4D97-AF65-F5344CB8AC3E}">
        <p14:creationId xmlns:p14="http://schemas.microsoft.com/office/powerpoint/2010/main" val="32360066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2382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1157" y="2614485"/>
            <a:ext cx="10566510" cy="1017711"/>
          </a:xfrm>
          <a:prstGeom prst="rect">
            <a:avLst/>
          </a:prstGeom>
        </p:spPr>
        <p:txBody>
          <a:bodyPr lIns="121896" tIns="60948" rIns="121896" bIns="60948"/>
          <a:lstStyle>
            <a:lvl1pPr algn="ctr">
              <a:lnSpc>
                <a:spcPts val="7199"/>
              </a:lnSpc>
              <a:defRPr lang="en-NZ" sz="6000" b="1" i="0" kern="1200" cap="all" spc="0" baseline="0" dirty="0" smtClean="0">
                <a:ln w="3175">
                  <a:noFill/>
                </a:ln>
                <a:solidFill>
                  <a:schemeClr val="tx2"/>
                </a:solidFill>
                <a:effectLst/>
                <a:latin typeface="+mj-lt"/>
                <a:ea typeface="Segoe UI" charset="0"/>
                <a:cs typeface="Segoe UI" charset="0"/>
              </a:defRPr>
            </a:lvl1pPr>
          </a:lstStyle>
          <a:p>
            <a:r>
              <a:rPr lang="en-US" dirty="0"/>
              <a:t>LARGE HEADING</a:t>
            </a:r>
            <a:endParaRPr lang="en-NZ" dirty="0"/>
          </a:p>
        </p:txBody>
      </p:sp>
    </p:spTree>
    <p:extLst>
      <p:ext uri="{BB962C8B-B14F-4D97-AF65-F5344CB8AC3E}">
        <p14:creationId xmlns:p14="http://schemas.microsoft.com/office/powerpoint/2010/main" val="22208989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5907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1157" y="2614485"/>
            <a:ext cx="10566510" cy="1017711"/>
          </a:xfrm>
          <a:prstGeom prst="rect">
            <a:avLst/>
          </a:prstGeom>
        </p:spPr>
        <p:txBody>
          <a:bodyPr lIns="121896" tIns="60948" rIns="121896" bIns="60948"/>
          <a:lstStyle>
            <a:lvl1pPr algn="ctr">
              <a:lnSpc>
                <a:spcPts val="7199"/>
              </a:lnSpc>
              <a:defRPr lang="en-NZ" sz="6000" b="1" i="0" kern="1200" cap="all" spc="0" baseline="0" dirty="0" smtClean="0">
                <a:ln w="3175">
                  <a:noFill/>
                </a:ln>
                <a:solidFill>
                  <a:schemeClr val="bg1"/>
                </a:solidFill>
                <a:effectLst/>
                <a:latin typeface="+mj-lt"/>
                <a:ea typeface="Segoe UI" charset="0"/>
                <a:cs typeface="Segoe UI" charset="0"/>
              </a:defRPr>
            </a:lvl1pPr>
          </a:lstStyle>
          <a:p>
            <a:r>
              <a:rPr lang="en-US" dirty="0"/>
              <a:t>LARGE HEADING</a:t>
            </a:r>
            <a:endParaRPr lang="en-NZ" dirty="0"/>
          </a:p>
        </p:txBody>
      </p:sp>
    </p:spTree>
    <p:extLst>
      <p:ext uri="{BB962C8B-B14F-4D97-AF65-F5344CB8AC3E}">
        <p14:creationId xmlns:p14="http://schemas.microsoft.com/office/powerpoint/2010/main" val="1146147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Pg Image Only Colou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4636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Yellow blank">
    <p:spTree>
      <p:nvGrpSpPr>
        <p:cNvPr id="1" name=""/>
        <p:cNvGrpSpPr/>
        <p:nvPr/>
      </p:nvGrpSpPr>
      <p:grpSpPr>
        <a:xfrm>
          <a:off x="0" y="0"/>
          <a:ext cx="0" cy="0"/>
          <a:chOff x="0" y="0"/>
          <a:chExt cx="0" cy="0"/>
        </a:xfrm>
      </p:grpSpPr>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Yellow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1157" y="2614485"/>
            <a:ext cx="10566510" cy="1017711"/>
          </a:xfrm>
          <a:prstGeom prst="rect">
            <a:avLst/>
          </a:prstGeom>
        </p:spPr>
        <p:txBody>
          <a:bodyPr lIns="121896" tIns="60948" rIns="121896" bIns="60948"/>
          <a:lstStyle>
            <a:lvl1pPr algn="ctr">
              <a:lnSpc>
                <a:spcPts val="7199"/>
              </a:lnSpc>
              <a:defRPr lang="en-NZ" sz="6000" b="1" i="0" kern="1200" cap="all" spc="0" baseline="0" dirty="0" smtClean="0">
                <a:ln w="3175">
                  <a:noFill/>
                </a:ln>
                <a:solidFill>
                  <a:schemeClr val="tx2"/>
                </a:solidFill>
                <a:effectLst/>
                <a:latin typeface="+mj-lt"/>
                <a:ea typeface="Segoe UI" charset="0"/>
                <a:cs typeface="Segoe UI" charset="0"/>
              </a:defRPr>
            </a:lvl1pPr>
          </a:lstStyle>
          <a:p>
            <a:r>
              <a:rPr lang="en-US" dirty="0"/>
              <a:t>LARGE HEADING</a:t>
            </a:r>
            <a:endParaRPr lang="en-NZ" dirty="0"/>
          </a:p>
        </p:txBody>
      </p:sp>
    </p:spTree>
    <p:extLst>
      <p:ext uri="{BB962C8B-B14F-4D97-AF65-F5344CB8AC3E}">
        <p14:creationId xmlns:p14="http://schemas.microsoft.com/office/powerpoint/2010/main" val="20038960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6573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ck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1157" y="2614485"/>
            <a:ext cx="10566510" cy="1017711"/>
          </a:xfrm>
          <a:prstGeom prst="rect">
            <a:avLst/>
          </a:prstGeom>
        </p:spPr>
        <p:txBody>
          <a:bodyPr lIns="121896" tIns="60948" rIns="121896" bIns="60948"/>
          <a:lstStyle>
            <a:lvl1pPr algn="ctr">
              <a:lnSpc>
                <a:spcPts val="7199"/>
              </a:lnSpc>
              <a:defRPr lang="en-NZ" sz="6000" b="1" i="0" kern="1200" cap="all" spc="0" baseline="0" dirty="0" smtClean="0">
                <a:ln w="3175">
                  <a:noFill/>
                </a:ln>
                <a:solidFill>
                  <a:schemeClr val="tx2"/>
                </a:solidFill>
                <a:effectLst/>
                <a:latin typeface="+mj-lt"/>
                <a:ea typeface="Segoe UI" charset="0"/>
                <a:cs typeface="Segoe UI" charset="0"/>
              </a:defRPr>
            </a:lvl1pPr>
          </a:lstStyle>
          <a:p>
            <a:r>
              <a:rPr lang="en-US" dirty="0"/>
              <a:t>LARGE HEADING</a:t>
            </a:r>
            <a:endParaRPr lang="en-NZ" dirty="0"/>
          </a:p>
        </p:txBody>
      </p:sp>
    </p:spTree>
    <p:extLst>
      <p:ext uri="{BB962C8B-B14F-4D97-AF65-F5344CB8AC3E}">
        <p14:creationId xmlns:p14="http://schemas.microsoft.com/office/powerpoint/2010/main" val="40328393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2666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lack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1157" y="2614485"/>
            <a:ext cx="10566510" cy="1017711"/>
          </a:xfrm>
          <a:prstGeom prst="rect">
            <a:avLst/>
          </a:prstGeom>
        </p:spPr>
        <p:txBody>
          <a:bodyPr lIns="121896" tIns="60948" rIns="121896" bIns="60948"/>
          <a:lstStyle>
            <a:lvl1pPr algn="ctr">
              <a:lnSpc>
                <a:spcPts val="7199"/>
              </a:lnSpc>
              <a:defRPr lang="en-NZ" sz="6000" b="1" i="0" kern="1200" cap="all" spc="0" baseline="0" dirty="0" smtClean="0">
                <a:ln w="3175">
                  <a:noFill/>
                </a:ln>
                <a:solidFill>
                  <a:schemeClr val="tx2"/>
                </a:solidFill>
                <a:effectLst/>
                <a:latin typeface="+mj-lt"/>
                <a:ea typeface="Segoe UI" charset="0"/>
                <a:cs typeface="Segoe UI" charset="0"/>
              </a:defRPr>
            </a:lvl1pPr>
          </a:lstStyle>
          <a:p>
            <a:r>
              <a:rPr lang="en-US" dirty="0"/>
              <a:t>LARGE HEADING</a:t>
            </a:r>
            <a:endParaRPr lang="en-NZ" dirty="0"/>
          </a:p>
        </p:txBody>
      </p:sp>
    </p:spTree>
    <p:extLst>
      <p:ext uri="{BB962C8B-B14F-4D97-AF65-F5344CB8AC3E}">
        <p14:creationId xmlns:p14="http://schemas.microsoft.com/office/powerpoint/2010/main" val="2273979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Sec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2550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lack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1157" y="2614485"/>
            <a:ext cx="10566510" cy="1017711"/>
          </a:xfrm>
          <a:prstGeom prst="rect">
            <a:avLst/>
          </a:prstGeom>
        </p:spPr>
        <p:txBody>
          <a:bodyPr lIns="121896" tIns="60948" rIns="121896" bIns="60948"/>
          <a:lstStyle>
            <a:lvl1pPr algn="ctr">
              <a:lnSpc>
                <a:spcPts val="7199"/>
              </a:lnSpc>
              <a:defRPr lang="en-NZ" sz="6000" b="1" i="0" kern="1200" cap="all" spc="0" baseline="0" dirty="0" smtClean="0">
                <a:ln w="3175">
                  <a:noFill/>
                </a:ln>
                <a:solidFill>
                  <a:schemeClr val="tx2"/>
                </a:solidFill>
                <a:effectLst/>
                <a:latin typeface="+mj-lt"/>
                <a:ea typeface="Segoe UI" charset="0"/>
                <a:cs typeface="Segoe UI" charset="0"/>
              </a:defRPr>
            </a:lvl1pPr>
          </a:lstStyle>
          <a:p>
            <a:r>
              <a:rPr lang="en-US" dirty="0"/>
              <a:t>LARGE HEADING</a:t>
            </a:r>
            <a:endParaRPr lang="en-NZ" dirty="0"/>
          </a:p>
        </p:txBody>
      </p:sp>
    </p:spTree>
    <p:extLst>
      <p:ext uri="{BB962C8B-B14F-4D97-AF65-F5344CB8AC3E}">
        <p14:creationId xmlns:p14="http://schemas.microsoft.com/office/powerpoint/2010/main" val="2420723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774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Page Image and Title Colou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181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g Image Only Colour">
    <p:spTree>
      <p:nvGrpSpPr>
        <p:cNvPr id="1" name=""/>
        <p:cNvGrpSpPr/>
        <p:nvPr/>
      </p:nvGrpSpPr>
      <p:grpSpPr>
        <a:xfrm>
          <a:off x="0" y="0"/>
          <a:ext cx="0" cy="0"/>
          <a:chOff x="0" y="0"/>
          <a:chExt cx="0" cy="0"/>
        </a:xfrm>
      </p:grpSpPr>
      <p:sp>
        <p:nvSpPr>
          <p:cNvPr id="6" name="Text Placeholder 3"/>
          <p:cNvSpPr txBox="1">
            <a:spLocks/>
          </p:cNvSpPr>
          <p:nvPr userDrawn="1"/>
        </p:nvSpPr>
        <p:spPr>
          <a:xfrm>
            <a:off x="356148" y="4586111"/>
            <a:ext cx="5965821" cy="749097"/>
          </a:xfrm>
          <a:prstGeom prst="rect">
            <a:avLst/>
          </a:prstGeom>
        </p:spPr>
        <p:txBody>
          <a:bodyPr lIns="72000" tIns="60949" rIns="121899" bIns="0" anchor="b" anchorCtr="0"/>
          <a:lstStyle>
            <a:lvl1pPr marL="342900" indent="-342900" algn="l" defTabSz="457200" rtl="0" eaLnBrk="1" latinLnBrk="0" hangingPunct="1">
              <a:spcBef>
                <a:spcPct val="20000"/>
              </a:spcBef>
              <a:buFont typeface="Arial"/>
              <a:buChar char="•"/>
              <a:defRPr lang="en-NZ" sz="2200" b="1" kern="1200" dirty="0" smtClean="0">
                <a:solidFill>
                  <a:srgbClr val="081A28"/>
                </a:solidFill>
                <a:latin typeface="Segoe UI" pitchFamily="34" charset="0"/>
                <a:ea typeface="Segoe UI" pitchFamily="34" charset="0"/>
                <a:cs typeface="Segoe UI" pitchFamily="34" charset="0"/>
              </a:defRPr>
            </a:lvl1pPr>
            <a:lvl2pPr marL="380933" indent="-380933" algn="l" defTabSz="457200" rtl="0" eaLnBrk="1" latinLnBrk="0" hangingPunct="1">
              <a:spcBef>
                <a:spcPct val="20000"/>
              </a:spcBef>
              <a:buFont typeface="Arial"/>
              <a:buChar char="–"/>
              <a:defRPr lang="en-NZ" sz="2700" b="0" kern="1200" baseline="0" dirty="0" smtClean="0">
                <a:solidFill>
                  <a:schemeClr val="tx1"/>
                </a:solidFill>
                <a:latin typeface="Segoe UI" pitchFamily="34" charset="0"/>
                <a:ea typeface="Segoe UI" pitchFamily="34" charset="0"/>
                <a:cs typeface="Segoe UI" pitchFamily="34" charset="0"/>
              </a:defRPr>
            </a:lvl2pPr>
            <a:lvl3pPr marL="725889" indent="-380933" algn="l" defTabSz="457200" rtl="0" eaLnBrk="1" latinLnBrk="0" hangingPunct="1">
              <a:spcBef>
                <a:spcPct val="20000"/>
              </a:spcBef>
              <a:buFont typeface="Arial"/>
              <a:buChar char="•"/>
              <a:defRPr lang="en-NZ" sz="2100" b="0" kern="1200" dirty="0" smtClean="0">
                <a:solidFill>
                  <a:schemeClr val="tx1"/>
                </a:solidFill>
                <a:latin typeface="Segoe UI" pitchFamily="34" charset="0"/>
                <a:ea typeface="Segoe UI" pitchFamily="34" charset="0"/>
                <a:cs typeface="Segoe UI" pitchFamily="34" charset="0"/>
              </a:defRPr>
            </a:lvl3pPr>
            <a:lvl4pPr marL="717425" indent="0" algn="l" defTabSz="457200" rtl="0" eaLnBrk="1" latinLnBrk="0" hangingPunct="1">
              <a:spcBef>
                <a:spcPct val="20000"/>
              </a:spcBef>
              <a:buFont typeface="Arial"/>
              <a:buNone/>
              <a:defRPr lang="en-NZ" sz="1700" b="1" kern="1200" dirty="0" smtClean="0">
                <a:solidFill>
                  <a:schemeClr val="tx1"/>
                </a:solidFill>
                <a:latin typeface="Segoe UI" pitchFamily="34" charset="0"/>
                <a:ea typeface="Segoe UI" pitchFamily="34" charset="0"/>
                <a:cs typeface="Segoe UI"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NZ" b="1" i="0">
                <a:solidFill>
                  <a:srgbClr val="081A28"/>
                </a:solidFill>
                <a:latin typeface="+mj-lt"/>
              </a:rPr>
              <a:t>Click here for subheading if required</a:t>
            </a:r>
          </a:p>
        </p:txBody>
      </p:sp>
      <p:sp>
        <p:nvSpPr>
          <p:cNvPr id="7" name="Text Placeholder 3"/>
          <p:cNvSpPr txBox="1">
            <a:spLocks/>
          </p:cNvSpPr>
          <p:nvPr userDrawn="1"/>
        </p:nvSpPr>
        <p:spPr>
          <a:xfrm>
            <a:off x="356148" y="5401734"/>
            <a:ext cx="5006229" cy="962377"/>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solidFill>
                  <a:srgbClr val="000000"/>
                </a:solidFill>
              </a:rPr>
              <a:t>Body Style Segoe Light 13pt / Line spacing 1.2 / 12pt after. Lorem ipsum dolor sit amet, consectetur adipiscing elit, sed do eiusmod tempor incididunt ut labore et dolore magna aliqua. </a:t>
            </a:r>
          </a:p>
        </p:txBody>
      </p:sp>
    </p:spTree>
    <p:extLst>
      <p:ext uri="{BB962C8B-B14F-4D97-AF65-F5344CB8AC3E}">
        <p14:creationId xmlns:p14="http://schemas.microsoft.com/office/powerpoint/2010/main" val="4197731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Page Image and Title Colou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232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Pg Image Only Colour">
    <p:spTree>
      <p:nvGrpSpPr>
        <p:cNvPr id="1" name=""/>
        <p:cNvGrpSpPr/>
        <p:nvPr/>
      </p:nvGrpSpPr>
      <p:grpSpPr>
        <a:xfrm>
          <a:off x="0" y="0"/>
          <a:ext cx="0" cy="0"/>
          <a:chOff x="0" y="0"/>
          <a:chExt cx="0" cy="0"/>
        </a:xfrm>
      </p:grpSpPr>
      <p:sp>
        <p:nvSpPr>
          <p:cNvPr id="6" name="Text Placeholder 3"/>
          <p:cNvSpPr txBox="1">
            <a:spLocks/>
          </p:cNvSpPr>
          <p:nvPr userDrawn="1"/>
        </p:nvSpPr>
        <p:spPr>
          <a:xfrm>
            <a:off x="356148" y="4586111"/>
            <a:ext cx="5965821" cy="749097"/>
          </a:xfrm>
          <a:prstGeom prst="rect">
            <a:avLst/>
          </a:prstGeom>
        </p:spPr>
        <p:txBody>
          <a:bodyPr lIns="72000" tIns="60949" rIns="121899" bIns="0" anchor="b" anchorCtr="0"/>
          <a:lstStyle>
            <a:lvl1pPr marL="342900" indent="-342900" algn="l" defTabSz="457200" rtl="0" eaLnBrk="1" latinLnBrk="0" hangingPunct="1">
              <a:spcBef>
                <a:spcPct val="20000"/>
              </a:spcBef>
              <a:buFont typeface="Arial"/>
              <a:buChar char="•"/>
              <a:defRPr lang="en-NZ" sz="2200" b="1" kern="1200" dirty="0" smtClean="0">
                <a:solidFill>
                  <a:srgbClr val="081A28"/>
                </a:solidFill>
                <a:latin typeface="Segoe UI" pitchFamily="34" charset="0"/>
                <a:ea typeface="Segoe UI" pitchFamily="34" charset="0"/>
                <a:cs typeface="Segoe UI" pitchFamily="34" charset="0"/>
              </a:defRPr>
            </a:lvl1pPr>
            <a:lvl2pPr marL="380933" indent="-380933" algn="l" defTabSz="457200" rtl="0" eaLnBrk="1" latinLnBrk="0" hangingPunct="1">
              <a:spcBef>
                <a:spcPct val="20000"/>
              </a:spcBef>
              <a:buFont typeface="Arial"/>
              <a:buChar char="–"/>
              <a:defRPr lang="en-NZ" sz="2700" b="0" kern="1200" baseline="0" dirty="0" smtClean="0">
                <a:solidFill>
                  <a:schemeClr val="tx1"/>
                </a:solidFill>
                <a:latin typeface="Segoe UI" pitchFamily="34" charset="0"/>
                <a:ea typeface="Segoe UI" pitchFamily="34" charset="0"/>
                <a:cs typeface="Segoe UI" pitchFamily="34" charset="0"/>
              </a:defRPr>
            </a:lvl2pPr>
            <a:lvl3pPr marL="725889" indent="-380933" algn="l" defTabSz="457200" rtl="0" eaLnBrk="1" latinLnBrk="0" hangingPunct="1">
              <a:spcBef>
                <a:spcPct val="20000"/>
              </a:spcBef>
              <a:buFont typeface="Arial"/>
              <a:buChar char="•"/>
              <a:defRPr lang="en-NZ" sz="2100" b="0" kern="1200" dirty="0" smtClean="0">
                <a:solidFill>
                  <a:schemeClr val="tx1"/>
                </a:solidFill>
                <a:latin typeface="Segoe UI" pitchFamily="34" charset="0"/>
                <a:ea typeface="Segoe UI" pitchFamily="34" charset="0"/>
                <a:cs typeface="Segoe UI" pitchFamily="34" charset="0"/>
              </a:defRPr>
            </a:lvl3pPr>
            <a:lvl4pPr marL="717425" indent="0" algn="l" defTabSz="457200" rtl="0" eaLnBrk="1" latinLnBrk="0" hangingPunct="1">
              <a:spcBef>
                <a:spcPct val="20000"/>
              </a:spcBef>
              <a:buFont typeface="Arial"/>
              <a:buNone/>
              <a:defRPr lang="en-NZ" sz="1700" b="1" kern="1200" dirty="0" smtClean="0">
                <a:solidFill>
                  <a:schemeClr val="tx1"/>
                </a:solidFill>
                <a:latin typeface="Segoe UI" pitchFamily="34" charset="0"/>
                <a:ea typeface="Segoe UI" pitchFamily="34" charset="0"/>
                <a:cs typeface="Segoe UI"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NZ" b="1" i="0">
                <a:latin typeface="+mj-lt"/>
              </a:rPr>
              <a:t>Click here for subheading if required</a:t>
            </a:r>
          </a:p>
        </p:txBody>
      </p:sp>
      <p:sp>
        <p:nvSpPr>
          <p:cNvPr id="7" name="Text Placeholder 3"/>
          <p:cNvSpPr txBox="1">
            <a:spLocks/>
          </p:cNvSpPr>
          <p:nvPr userDrawn="1"/>
        </p:nvSpPr>
        <p:spPr>
          <a:xfrm>
            <a:off x="356148" y="5401734"/>
            <a:ext cx="5006229" cy="962377"/>
          </a:xfrm>
          <a:prstGeom prst="rect">
            <a:avLst/>
          </a:prstGeom>
        </p:spPr>
        <p:txBody>
          <a:bodyPr vert="horz" wrap="square"/>
          <a:lstStyle>
            <a:lvl1pPr marL="0" marR="0" indent="0" algn="l" defTabSz="1218957" rtl="0" eaLnBrk="1" fontAlgn="base" latinLnBrk="0" hangingPunct="1">
              <a:lnSpc>
                <a:spcPct val="120000"/>
              </a:lnSpc>
              <a:spcBef>
                <a:spcPct val="0"/>
              </a:spcBef>
              <a:spcAft>
                <a:spcPts val="1200"/>
              </a:spcAft>
              <a:buClrTx/>
              <a:buSzTx/>
              <a:buFontTx/>
              <a:buNone/>
              <a:tabLst/>
              <a:defRPr lang="en-US" sz="1400" kern="1200" noProof="0" dirty="0">
                <a:solidFill>
                  <a:schemeClr val="tx1"/>
                </a:solidFill>
                <a:latin typeface="Segoe Light" charset="0"/>
                <a:ea typeface="Segoe Light" charset="0"/>
                <a:cs typeface="Segoe Light"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a:solidFill>
                  <a:srgbClr val="000000"/>
                </a:solidFill>
              </a:rPr>
              <a:t>Body Style Segoe Light 13pt / Line spacing 1.2 / 12pt after. Lorem ipsum dolor sit amet, consectetur adipiscing elit, sed do eiusmod tempor incididunt ut labore et dolore magna aliqua. </a:t>
            </a:r>
          </a:p>
        </p:txBody>
      </p:sp>
    </p:spTree>
    <p:extLst>
      <p:ext uri="{BB962C8B-B14F-4D97-AF65-F5344CB8AC3E}">
        <p14:creationId xmlns:p14="http://schemas.microsoft.com/office/powerpoint/2010/main" val="15895805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5.emf"/><Relationship Id="rId5" Type="http://schemas.openxmlformats.org/officeDocument/2006/relationships/theme" Target="../theme/theme10.xml"/><Relationship Id="rId4" Type="http://schemas.openxmlformats.org/officeDocument/2006/relationships/slideLayout" Target="../slideLayouts/slideLayout2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11.xml"/><Relationship Id="rId4" Type="http://schemas.openxmlformats.org/officeDocument/2006/relationships/slideLayout" Target="../slideLayouts/slideLayout2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6.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3.xml"/><Relationship Id="rId1" Type="http://schemas.openxmlformats.org/officeDocument/2006/relationships/slideLayout" Target="../slideLayouts/slideLayout30.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image" Target="../media/image5.emf"/><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image" Target="../media/image8.emf"/><Relationship Id="rId5" Type="http://schemas.openxmlformats.org/officeDocument/2006/relationships/theme" Target="../theme/theme16.xml"/><Relationship Id="rId4" Type="http://schemas.openxmlformats.org/officeDocument/2006/relationships/slideLayout" Target="../slideLayouts/slideLayout40.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45.xml"/><Relationship Id="rId1" Type="http://schemas.openxmlformats.org/officeDocument/2006/relationships/slideLayout" Target="../slideLayouts/slideLayout44.xml"/><Relationship Id="rId4" Type="http://schemas.openxmlformats.org/officeDocument/2006/relationships/image" Target="../media/image9.emf"/></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47.xml"/><Relationship Id="rId1" Type="http://schemas.openxmlformats.org/officeDocument/2006/relationships/slideLayout" Target="../slideLayouts/slideLayout4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jpeg"/></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49.xml"/><Relationship Id="rId1" Type="http://schemas.openxmlformats.org/officeDocument/2006/relationships/slideLayout" Target="../slideLayouts/slideLayout48.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slideLayout" Target="../slideLayouts/slideLayout53.xml"/><Relationship Id="rId1" Type="http://schemas.openxmlformats.org/officeDocument/2006/relationships/slideLayout" Target="../slideLayouts/slideLayout52.xml"/><Relationship Id="rId4" Type="http://schemas.openxmlformats.org/officeDocument/2006/relationships/image" Target="../media/image10.png"/></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4.jpe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4.jpe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4.jpe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632023" y="554183"/>
            <a:ext cx="4801659" cy="877453"/>
          </a:xfrm>
          <a:prstGeom prst="rect">
            <a:avLst/>
          </a:prstGeom>
          <a:solidFill>
            <a:srgbClr val="000000">
              <a:alpha val="50000"/>
            </a:srgbClr>
          </a:solidFill>
          <a:ln w="9525" cap="flat" cmpd="sng" algn="ctr">
            <a:solidFill>
              <a:srgbClr val="FFFFFF"/>
            </a:solidFill>
            <a:prstDash val="solid"/>
          </a:ln>
          <a:effectLst/>
        </p:spPr>
        <p:txBody>
          <a:bodyPr lIns="121899" tIns="60949" rIns="121899" bIns="60949"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1" i="0" u="none" strike="noStrike" kern="0" cap="none" spc="133" normalizeH="0" baseline="0" noProof="0" dirty="0">
                <a:ln>
                  <a:noFill/>
                </a:ln>
                <a:solidFill>
                  <a:srgbClr val="FFD300"/>
                </a:solidFill>
                <a:effectLst/>
                <a:uLnTx/>
                <a:uFillTx/>
                <a:latin typeface="Segoe "/>
                <a:ea typeface="Segoe Light" charset="0"/>
                <a:cs typeface="Segoe "/>
              </a:rPr>
              <a:t>HEADING</a:t>
            </a:r>
          </a:p>
        </p:txBody>
      </p:sp>
      <p:pic>
        <p:nvPicPr>
          <p:cNvPr id="9" name="Picture 8" descr="INTERGEN-062.JP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0"/>
            <a:ext cx="12217401" cy="6883200"/>
          </a:xfrm>
          <a:prstGeom prst="rect">
            <a:avLst/>
          </a:prstGeom>
        </p:spPr>
      </p:pic>
      <p:sp>
        <p:nvSpPr>
          <p:cNvPr id="13" name="Title Placeholder 12"/>
          <p:cNvSpPr>
            <a:spLocks noGrp="1"/>
          </p:cNvSpPr>
          <p:nvPr>
            <p:ph type="title"/>
          </p:nvPr>
        </p:nvSpPr>
        <p:spPr>
          <a:xfrm>
            <a:off x="2012775" y="439209"/>
            <a:ext cx="8163276" cy="813858"/>
          </a:xfrm>
          <a:prstGeom prst="rect">
            <a:avLst/>
          </a:prstGeom>
          <a:solidFill>
            <a:srgbClr val="000000">
              <a:alpha val="50000"/>
            </a:srgbClr>
          </a:solidFill>
          <a:ln>
            <a:solidFill>
              <a:schemeClr val="bg1"/>
            </a:solidFill>
          </a:ln>
        </p:spPr>
        <p:txBody>
          <a:bodyPr vert="horz" lIns="91440" tIns="45720" rIns="91440" bIns="45720" rtlCol="0" anchor="ctr">
            <a:normAutofit/>
          </a:bodyPr>
          <a:lstStyle/>
          <a:p>
            <a:r>
              <a:rPr lang="en-US" dirty="0"/>
              <a:t>MICROSOFT BOT FRAMEWORK</a:t>
            </a:r>
          </a:p>
        </p:txBody>
      </p:sp>
    </p:spTree>
    <p:extLst>
      <p:ext uri="{BB962C8B-B14F-4D97-AF65-F5344CB8AC3E}">
        <p14:creationId xmlns:p14="http://schemas.microsoft.com/office/powerpoint/2010/main" val="2632772087"/>
      </p:ext>
    </p:extLst>
  </p:cSld>
  <p:clrMap bg1="lt1" tx1="dk1" bg2="lt2" tx2="dk2" accent1="accent1" accent2="accent2" accent3="accent3" accent4="accent4" accent5="accent5" accent6="accent6" hlink="hlink" folHlink="folHlink"/>
  <p:sldLayoutIdLst>
    <p:sldLayoutId id="2147484042" r:id="rId1"/>
    <p:sldLayoutId id="2147484038" r:id="rId2"/>
  </p:sldLayoutIdLst>
  <p:txStyles>
    <p:titleStyle>
      <a:lvl1pPr algn="ctr" defTabSz="457200" rtl="0" eaLnBrk="1" latinLnBrk="0" hangingPunct="1">
        <a:spcBef>
          <a:spcPct val="0"/>
        </a:spcBef>
        <a:buNone/>
        <a:defRPr lang="en-US" sz="3200" b="1" i="0" kern="1200" cap="all" spc="0" baseline="0">
          <a:solidFill>
            <a:srgbClr val="FFD300"/>
          </a:solidFill>
          <a:latin typeface="+mj-lt"/>
          <a:ea typeface="Segoe Light" charset="0"/>
          <a:cs typeface="Segoe "/>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6"/>
          <a:stretch>
            <a:fillRect/>
          </a:stretch>
        </p:blipFill>
        <p:spPr>
          <a:xfrm>
            <a:off x="-2" y="6069003"/>
            <a:ext cx="12204000" cy="788997"/>
          </a:xfrm>
          <a:prstGeom prst="rect">
            <a:avLst/>
          </a:prstGeom>
        </p:spPr>
      </p:pic>
      <p:sp>
        <p:nvSpPr>
          <p:cNvPr id="7" name="TextBox 6"/>
          <p:cNvSpPr txBox="1"/>
          <p:nvPr/>
        </p:nvSpPr>
        <p:spPr>
          <a:xfrm>
            <a:off x="332206" y="6321252"/>
            <a:ext cx="6116777" cy="296059"/>
          </a:xfrm>
          <a:prstGeom prst="rect">
            <a:avLst/>
          </a:prstGeom>
          <a:noFill/>
        </p:spPr>
        <p:txBody>
          <a:bodyPr wrap="square" lIns="121899" tIns="60949" rIns="121899" bIns="60949" rtlCol="0">
            <a:spAutoFit/>
          </a:bodyPr>
          <a:lstStyle/>
          <a:p>
            <a:pPr lvl="0" algn="l">
              <a:defRPr/>
            </a:pPr>
            <a:r>
              <a:rPr lang="en-US" sz="1100" b="0" i="0" kern="0" spc="100" baseline="0" dirty="0">
                <a:solidFill>
                  <a:srgbClr val="081A28"/>
                </a:solidFill>
                <a:latin typeface="+mn-lt"/>
                <a:ea typeface="Segoe" charset="0"/>
                <a:cs typeface="Segoe" charset="0"/>
              </a:rPr>
              <a:t>MICROSOFT BOT FRAMEWORK</a:t>
            </a:r>
            <a:endParaRPr kumimoji="0" lang="en-US" sz="1100" b="0" i="0" u="none" strike="noStrike" kern="0" cap="none" spc="100" normalizeH="0" baseline="0" noProof="0" dirty="0">
              <a:ln>
                <a:noFill/>
              </a:ln>
              <a:solidFill>
                <a:srgbClr val="081A28"/>
              </a:solidFill>
              <a:effectLst/>
              <a:uLnTx/>
              <a:uFillTx/>
              <a:latin typeface="+mn-lt"/>
              <a:ea typeface="Segoe" charset="0"/>
              <a:cs typeface="Segoe" charset="0"/>
            </a:endParaRPr>
          </a:p>
        </p:txBody>
      </p:sp>
    </p:spTree>
    <p:extLst>
      <p:ext uri="{BB962C8B-B14F-4D97-AF65-F5344CB8AC3E}">
        <p14:creationId xmlns:p14="http://schemas.microsoft.com/office/powerpoint/2010/main" val="849623414"/>
      </p:ext>
    </p:extLst>
  </p:cSld>
  <p:clrMap bg1="lt1" tx1="dk1" bg2="lt2" tx2="dk2" accent1="accent1" accent2="accent2" accent3="accent3" accent4="accent4" accent5="accent5" accent6="accent6" hlink="hlink" folHlink="folHlink"/>
  <p:sldLayoutIdLst>
    <p:sldLayoutId id="2147484048" r:id="rId1"/>
    <p:sldLayoutId id="2147484047" r:id="rId2"/>
    <p:sldLayoutId id="2147484049" r:id="rId3"/>
    <p:sldLayoutId id="2147484050" r:id="rId4"/>
  </p:sldLayoutIdLst>
  <p:txStyles>
    <p:titleStyle>
      <a:lvl1pPr algn="ctr" defTabSz="1470480" rtl="0" eaLnBrk="1" fontAlgn="base" hangingPunct="1">
        <a:lnSpc>
          <a:spcPct val="90000"/>
        </a:lnSpc>
        <a:spcBef>
          <a:spcPct val="0"/>
        </a:spcBef>
        <a:spcAft>
          <a:spcPct val="0"/>
        </a:spcAft>
        <a:tabLst>
          <a:tab pos="4414345" algn="l"/>
        </a:tabLst>
        <a:defRPr lang="en-NZ" sz="2400" b="1" i="0" kern="1200" cap="all" dirty="0" smtClean="0">
          <a:solidFill>
            <a:schemeClr val="tx1">
              <a:lumMod val="50000"/>
              <a:lumOff val="50000"/>
            </a:schemeClr>
          </a:solidFill>
          <a:latin typeface="+mj-lt"/>
          <a:ea typeface="+mn-ea"/>
          <a:cs typeface="Arial" charset="0"/>
        </a:defRPr>
      </a:lvl1pPr>
      <a:lvl2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2pPr>
      <a:lvl3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3pPr>
      <a:lvl4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4pPr>
      <a:lvl5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5pPr>
      <a:lvl6pPr marL="483579"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6pPr>
      <a:lvl7pPr marL="96716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7pPr>
      <a:lvl8pPr marL="1450738"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8pPr>
      <a:lvl9pPr marL="193432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9pPr>
    </p:titleStyle>
    <p:bodyStyle>
      <a:lvl1pPr marL="0" indent="0" algn="l" defTabSz="1470480"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60" rtl="0" eaLnBrk="1" latinLnBrk="0" hangingPunct="1">
        <a:defRPr sz="1900" kern="1200">
          <a:solidFill>
            <a:schemeClr val="tx1"/>
          </a:solidFill>
          <a:latin typeface="+mn-lt"/>
          <a:ea typeface="+mn-ea"/>
          <a:cs typeface="+mn-cs"/>
        </a:defRPr>
      </a:lvl1pPr>
      <a:lvl2pPr marL="483579" algn="l" defTabSz="967160" rtl="0" eaLnBrk="1" latinLnBrk="0" hangingPunct="1">
        <a:defRPr sz="1900" kern="1200">
          <a:solidFill>
            <a:schemeClr val="tx1"/>
          </a:solidFill>
          <a:latin typeface="+mn-lt"/>
          <a:ea typeface="+mn-ea"/>
          <a:cs typeface="+mn-cs"/>
        </a:defRPr>
      </a:lvl2pPr>
      <a:lvl3pPr marL="967160" algn="l" defTabSz="967160" rtl="0" eaLnBrk="1" latinLnBrk="0" hangingPunct="1">
        <a:defRPr sz="1900" kern="1200">
          <a:solidFill>
            <a:schemeClr val="tx1"/>
          </a:solidFill>
          <a:latin typeface="+mn-lt"/>
          <a:ea typeface="+mn-ea"/>
          <a:cs typeface="+mn-cs"/>
        </a:defRPr>
      </a:lvl3pPr>
      <a:lvl4pPr marL="1450738" algn="l" defTabSz="967160" rtl="0" eaLnBrk="1" latinLnBrk="0" hangingPunct="1">
        <a:defRPr sz="1900" kern="1200">
          <a:solidFill>
            <a:schemeClr val="tx1"/>
          </a:solidFill>
          <a:latin typeface="+mn-lt"/>
          <a:ea typeface="+mn-ea"/>
          <a:cs typeface="+mn-cs"/>
        </a:defRPr>
      </a:lvl4pPr>
      <a:lvl5pPr marL="1934320" algn="l" defTabSz="967160" rtl="0" eaLnBrk="1" latinLnBrk="0" hangingPunct="1">
        <a:defRPr sz="1900" kern="1200">
          <a:solidFill>
            <a:schemeClr val="tx1"/>
          </a:solidFill>
          <a:latin typeface="+mn-lt"/>
          <a:ea typeface="+mn-ea"/>
          <a:cs typeface="+mn-cs"/>
        </a:defRPr>
      </a:lvl5pPr>
      <a:lvl6pPr marL="2417899" algn="l" defTabSz="967160" rtl="0" eaLnBrk="1" latinLnBrk="0" hangingPunct="1">
        <a:defRPr sz="1900" kern="1200">
          <a:solidFill>
            <a:schemeClr val="tx1"/>
          </a:solidFill>
          <a:latin typeface="+mn-lt"/>
          <a:ea typeface="+mn-ea"/>
          <a:cs typeface="+mn-cs"/>
        </a:defRPr>
      </a:lvl6pPr>
      <a:lvl7pPr marL="2901479" algn="l" defTabSz="967160" rtl="0" eaLnBrk="1" latinLnBrk="0" hangingPunct="1">
        <a:defRPr sz="1900" kern="1200">
          <a:solidFill>
            <a:schemeClr val="tx1"/>
          </a:solidFill>
          <a:latin typeface="+mn-lt"/>
          <a:ea typeface="+mn-ea"/>
          <a:cs typeface="+mn-cs"/>
        </a:defRPr>
      </a:lvl7pPr>
      <a:lvl8pPr marL="3385057" algn="l" defTabSz="967160" rtl="0" eaLnBrk="1" latinLnBrk="0" hangingPunct="1">
        <a:defRPr sz="1900" kern="1200">
          <a:solidFill>
            <a:schemeClr val="tx1"/>
          </a:solidFill>
          <a:latin typeface="+mn-lt"/>
          <a:ea typeface="+mn-ea"/>
          <a:cs typeface="+mn-cs"/>
        </a:defRPr>
      </a:lvl8pPr>
      <a:lvl9pPr marL="3868638" algn="l" defTabSz="967160"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409202"/>
      </p:ext>
    </p:extLst>
  </p:cSld>
  <p:clrMap bg1="lt1" tx1="dk1" bg2="lt2" tx2="dk2" accent1="accent1" accent2="accent2" accent3="accent3" accent4="accent4" accent5="accent5" accent6="accent6" hlink="hlink" folHlink="folHlink"/>
  <p:sldLayoutIdLst>
    <p:sldLayoutId id="2147484081" r:id="rId1"/>
    <p:sldLayoutId id="2147484083" r:id="rId2"/>
    <p:sldLayoutId id="2147484084" r:id="rId3"/>
    <p:sldLayoutId id="2147484085" r:id="rId4"/>
  </p:sldLayoutIdLst>
  <p:txStyles>
    <p:titleStyle>
      <a:lvl1pPr algn="ctr" defTabSz="1470480" rtl="0" eaLnBrk="1" fontAlgn="base" hangingPunct="1">
        <a:lnSpc>
          <a:spcPct val="90000"/>
        </a:lnSpc>
        <a:spcBef>
          <a:spcPct val="0"/>
        </a:spcBef>
        <a:spcAft>
          <a:spcPct val="0"/>
        </a:spcAft>
        <a:tabLst>
          <a:tab pos="4414345" algn="l"/>
        </a:tabLst>
        <a:defRPr lang="en-NZ" sz="2400" b="1" i="0" kern="1200" cap="all" dirty="0" smtClean="0">
          <a:solidFill>
            <a:schemeClr val="tx1">
              <a:lumMod val="50000"/>
              <a:lumOff val="50000"/>
            </a:schemeClr>
          </a:solidFill>
          <a:latin typeface="+mj-lt"/>
          <a:ea typeface="+mn-ea"/>
          <a:cs typeface="Arial" charset="0"/>
        </a:defRPr>
      </a:lvl1pPr>
      <a:lvl2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2pPr>
      <a:lvl3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3pPr>
      <a:lvl4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4pPr>
      <a:lvl5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5pPr>
      <a:lvl6pPr marL="483579"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6pPr>
      <a:lvl7pPr marL="96716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7pPr>
      <a:lvl8pPr marL="1450738"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8pPr>
      <a:lvl9pPr marL="193432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9pPr>
    </p:titleStyle>
    <p:bodyStyle>
      <a:lvl1pPr marL="0" indent="0" algn="l" defTabSz="1470480"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60" rtl="0" eaLnBrk="1" latinLnBrk="0" hangingPunct="1">
        <a:defRPr sz="1900" kern="1200">
          <a:solidFill>
            <a:schemeClr val="tx1"/>
          </a:solidFill>
          <a:latin typeface="+mn-lt"/>
          <a:ea typeface="+mn-ea"/>
          <a:cs typeface="+mn-cs"/>
        </a:defRPr>
      </a:lvl1pPr>
      <a:lvl2pPr marL="483579" algn="l" defTabSz="967160" rtl="0" eaLnBrk="1" latinLnBrk="0" hangingPunct="1">
        <a:defRPr sz="1900" kern="1200">
          <a:solidFill>
            <a:schemeClr val="tx1"/>
          </a:solidFill>
          <a:latin typeface="+mn-lt"/>
          <a:ea typeface="+mn-ea"/>
          <a:cs typeface="+mn-cs"/>
        </a:defRPr>
      </a:lvl2pPr>
      <a:lvl3pPr marL="967160" algn="l" defTabSz="967160" rtl="0" eaLnBrk="1" latinLnBrk="0" hangingPunct="1">
        <a:defRPr sz="1900" kern="1200">
          <a:solidFill>
            <a:schemeClr val="tx1"/>
          </a:solidFill>
          <a:latin typeface="+mn-lt"/>
          <a:ea typeface="+mn-ea"/>
          <a:cs typeface="+mn-cs"/>
        </a:defRPr>
      </a:lvl3pPr>
      <a:lvl4pPr marL="1450738" algn="l" defTabSz="967160" rtl="0" eaLnBrk="1" latinLnBrk="0" hangingPunct="1">
        <a:defRPr sz="1900" kern="1200">
          <a:solidFill>
            <a:schemeClr val="tx1"/>
          </a:solidFill>
          <a:latin typeface="+mn-lt"/>
          <a:ea typeface="+mn-ea"/>
          <a:cs typeface="+mn-cs"/>
        </a:defRPr>
      </a:lvl4pPr>
      <a:lvl5pPr marL="1934320" algn="l" defTabSz="967160" rtl="0" eaLnBrk="1" latinLnBrk="0" hangingPunct="1">
        <a:defRPr sz="1900" kern="1200">
          <a:solidFill>
            <a:schemeClr val="tx1"/>
          </a:solidFill>
          <a:latin typeface="+mn-lt"/>
          <a:ea typeface="+mn-ea"/>
          <a:cs typeface="+mn-cs"/>
        </a:defRPr>
      </a:lvl5pPr>
      <a:lvl6pPr marL="2417899" algn="l" defTabSz="967160" rtl="0" eaLnBrk="1" latinLnBrk="0" hangingPunct="1">
        <a:defRPr sz="1900" kern="1200">
          <a:solidFill>
            <a:schemeClr val="tx1"/>
          </a:solidFill>
          <a:latin typeface="+mn-lt"/>
          <a:ea typeface="+mn-ea"/>
          <a:cs typeface="+mn-cs"/>
        </a:defRPr>
      </a:lvl6pPr>
      <a:lvl7pPr marL="2901479" algn="l" defTabSz="967160" rtl="0" eaLnBrk="1" latinLnBrk="0" hangingPunct="1">
        <a:defRPr sz="1900" kern="1200">
          <a:solidFill>
            <a:schemeClr val="tx1"/>
          </a:solidFill>
          <a:latin typeface="+mn-lt"/>
          <a:ea typeface="+mn-ea"/>
          <a:cs typeface="+mn-cs"/>
        </a:defRPr>
      </a:lvl7pPr>
      <a:lvl8pPr marL="3385057" algn="l" defTabSz="967160" rtl="0" eaLnBrk="1" latinLnBrk="0" hangingPunct="1">
        <a:defRPr sz="1900" kern="1200">
          <a:solidFill>
            <a:schemeClr val="tx1"/>
          </a:solidFill>
          <a:latin typeface="+mn-lt"/>
          <a:ea typeface="+mn-ea"/>
          <a:cs typeface="+mn-cs"/>
        </a:defRPr>
      </a:lvl8pPr>
      <a:lvl9pPr marL="3868638" algn="l" defTabSz="967160" rtl="0" eaLnBrk="1" latinLnBrk="0" hangingPunct="1">
        <a:defRPr sz="19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10000">
              <a:schemeClr val="bg1">
                <a:tint val="80000"/>
                <a:satMod val="300000"/>
              </a:schemeClr>
            </a:gs>
            <a:gs pos="100000">
              <a:schemeClr val="bg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61500" y="5676900"/>
            <a:ext cx="2540000" cy="1045212"/>
          </a:xfrm>
          <a:prstGeom prst="rect">
            <a:avLst/>
          </a:prstGeom>
        </p:spPr>
      </p:pic>
    </p:spTree>
    <p:extLst>
      <p:ext uri="{BB962C8B-B14F-4D97-AF65-F5344CB8AC3E}">
        <p14:creationId xmlns:p14="http://schemas.microsoft.com/office/powerpoint/2010/main" val="3231511348"/>
      </p:ext>
    </p:extLst>
  </p:cSld>
  <p:clrMap bg1="lt1" tx1="dk1" bg2="lt2" tx2="dk2" accent1="accent1" accent2="accent2" accent3="accent3" accent4="accent4" accent5="accent5" accent6="accent6" hlink="hlink" folHlink="folHlink"/>
  <p:sldLayoutIdLst>
    <p:sldLayoutId id="2147483860" r:id="rId1"/>
    <p:sldLayoutId id="2147484027" r:id="rId2"/>
    <p:sldLayoutId id="2147483914" r:id="rId3"/>
  </p:sldLayoutIdLst>
  <p:txStyles>
    <p:titleStyle>
      <a:lvl1pPr algn="l" defTabSz="1470480" rtl="0" eaLnBrk="1" fontAlgn="base" hangingPunct="1">
        <a:lnSpc>
          <a:spcPct val="90000"/>
        </a:lnSpc>
        <a:spcBef>
          <a:spcPct val="0"/>
        </a:spcBef>
        <a:spcAft>
          <a:spcPct val="0"/>
        </a:spcAft>
        <a:tabLst>
          <a:tab pos="4414345" algn="l"/>
        </a:tabLst>
        <a:defRPr lang="en-NZ" sz="4300" b="1" kern="1200" dirty="0" smtClean="0">
          <a:solidFill>
            <a:schemeClr val="tx1"/>
          </a:solidFill>
          <a:latin typeface="Acumen Black" pitchFamily="2" charset="0"/>
          <a:ea typeface="+mn-ea"/>
          <a:cs typeface="Arial" charset="0"/>
        </a:defRPr>
      </a:lvl1pPr>
      <a:lvl2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2pPr>
      <a:lvl3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3pPr>
      <a:lvl4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4pPr>
      <a:lvl5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5pPr>
      <a:lvl6pPr marL="483579"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6pPr>
      <a:lvl7pPr marL="96716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7pPr>
      <a:lvl8pPr marL="1450738"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8pPr>
      <a:lvl9pPr marL="193432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9pPr>
    </p:titleStyle>
    <p:bodyStyle>
      <a:lvl1pPr marL="0" indent="0" algn="l" defTabSz="1470480"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60" rtl="0" eaLnBrk="1" latinLnBrk="0" hangingPunct="1">
        <a:defRPr sz="1900" kern="1200">
          <a:solidFill>
            <a:schemeClr val="tx1"/>
          </a:solidFill>
          <a:latin typeface="+mn-lt"/>
          <a:ea typeface="+mn-ea"/>
          <a:cs typeface="+mn-cs"/>
        </a:defRPr>
      </a:lvl1pPr>
      <a:lvl2pPr marL="483579" algn="l" defTabSz="967160" rtl="0" eaLnBrk="1" latinLnBrk="0" hangingPunct="1">
        <a:defRPr sz="1900" kern="1200">
          <a:solidFill>
            <a:schemeClr val="tx1"/>
          </a:solidFill>
          <a:latin typeface="+mn-lt"/>
          <a:ea typeface="+mn-ea"/>
          <a:cs typeface="+mn-cs"/>
        </a:defRPr>
      </a:lvl2pPr>
      <a:lvl3pPr marL="967160" algn="l" defTabSz="967160" rtl="0" eaLnBrk="1" latinLnBrk="0" hangingPunct="1">
        <a:defRPr sz="1900" kern="1200">
          <a:solidFill>
            <a:schemeClr val="tx1"/>
          </a:solidFill>
          <a:latin typeface="+mn-lt"/>
          <a:ea typeface="+mn-ea"/>
          <a:cs typeface="+mn-cs"/>
        </a:defRPr>
      </a:lvl3pPr>
      <a:lvl4pPr marL="1450738" algn="l" defTabSz="967160" rtl="0" eaLnBrk="1" latinLnBrk="0" hangingPunct="1">
        <a:defRPr sz="1900" kern="1200">
          <a:solidFill>
            <a:schemeClr val="tx1"/>
          </a:solidFill>
          <a:latin typeface="+mn-lt"/>
          <a:ea typeface="+mn-ea"/>
          <a:cs typeface="+mn-cs"/>
        </a:defRPr>
      </a:lvl4pPr>
      <a:lvl5pPr marL="1934320" algn="l" defTabSz="967160" rtl="0" eaLnBrk="1" latinLnBrk="0" hangingPunct="1">
        <a:defRPr sz="1900" kern="1200">
          <a:solidFill>
            <a:schemeClr val="tx1"/>
          </a:solidFill>
          <a:latin typeface="+mn-lt"/>
          <a:ea typeface="+mn-ea"/>
          <a:cs typeface="+mn-cs"/>
        </a:defRPr>
      </a:lvl5pPr>
      <a:lvl6pPr marL="2417899" algn="l" defTabSz="967160" rtl="0" eaLnBrk="1" latinLnBrk="0" hangingPunct="1">
        <a:defRPr sz="1900" kern="1200">
          <a:solidFill>
            <a:schemeClr val="tx1"/>
          </a:solidFill>
          <a:latin typeface="+mn-lt"/>
          <a:ea typeface="+mn-ea"/>
          <a:cs typeface="+mn-cs"/>
        </a:defRPr>
      </a:lvl6pPr>
      <a:lvl7pPr marL="2901479" algn="l" defTabSz="967160" rtl="0" eaLnBrk="1" latinLnBrk="0" hangingPunct="1">
        <a:defRPr sz="1900" kern="1200">
          <a:solidFill>
            <a:schemeClr val="tx1"/>
          </a:solidFill>
          <a:latin typeface="+mn-lt"/>
          <a:ea typeface="+mn-ea"/>
          <a:cs typeface="+mn-cs"/>
        </a:defRPr>
      </a:lvl7pPr>
      <a:lvl8pPr marL="3385057" algn="l" defTabSz="967160" rtl="0" eaLnBrk="1" latinLnBrk="0" hangingPunct="1">
        <a:defRPr sz="1900" kern="1200">
          <a:solidFill>
            <a:schemeClr val="tx1"/>
          </a:solidFill>
          <a:latin typeface="+mn-lt"/>
          <a:ea typeface="+mn-ea"/>
          <a:cs typeface="+mn-cs"/>
        </a:defRPr>
      </a:lvl8pPr>
      <a:lvl9pPr marL="3868638" algn="l" defTabSz="967160" rtl="0" eaLnBrk="1" latinLnBrk="0" hangingPunct="1">
        <a:defRPr sz="19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10000">
              <a:schemeClr val="bg1">
                <a:tint val="80000"/>
                <a:satMod val="300000"/>
              </a:schemeClr>
            </a:gs>
            <a:gs pos="100000">
              <a:schemeClr val="bg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p:cNvSpPr/>
          <p:nvPr userDrawn="1"/>
        </p:nvSpPr>
        <p:spPr bwMode="auto">
          <a:xfrm>
            <a:off x="0" y="465667"/>
            <a:ext cx="12188825" cy="51121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81088"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94560" y="5746634"/>
            <a:ext cx="2423000" cy="997066"/>
          </a:xfrm>
          <a:prstGeom prst="rect">
            <a:avLst/>
          </a:prstGeom>
        </p:spPr>
      </p:pic>
    </p:spTree>
    <p:extLst>
      <p:ext uri="{BB962C8B-B14F-4D97-AF65-F5344CB8AC3E}">
        <p14:creationId xmlns:p14="http://schemas.microsoft.com/office/powerpoint/2010/main" val="1242092539"/>
      </p:ext>
    </p:extLst>
  </p:cSld>
  <p:clrMap bg1="lt1" tx1="dk1" bg2="lt2" tx2="dk2" accent1="accent1" accent2="accent2" accent3="accent3" accent4="accent4" accent5="accent5" accent6="accent6" hlink="hlink" folHlink="folHlink"/>
  <p:sldLayoutIdLst>
    <p:sldLayoutId id="2147484088" r:id="rId1"/>
  </p:sldLayoutIdLst>
  <p:txStyles>
    <p:titleStyle>
      <a:lvl1pPr algn="l" defTabSz="1470480" rtl="0" eaLnBrk="1" fontAlgn="base" hangingPunct="1">
        <a:lnSpc>
          <a:spcPct val="90000"/>
        </a:lnSpc>
        <a:spcBef>
          <a:spcPct val="0"/>
        </a:spcBef>
        <a:spcAft>
          <a:spcPct val="0"/>
        </a:spcAft>
        <a:tabLst>
          <a:tab pos="4414345" algn="l"/>
        </a:tabLst>
        <a:defRPr lang="en-NZ" sz="4300" b="1" kern="1200" dirty="0" smtClean="0">
          <a:solidFill>
            <a:schemeClr val="tx1"/>
          </a:solidFill>
          <a:latin typeface="Acumen Black" pitchFamily="2" charset="0"/>
          <a:ea typeface="+mn-ea"/>
          <a:cs typeface="Arial" charset="0"/>
        </a:defRPr>
      </a:lvl1pPr>
      <a:lvl2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2pPr>
      <a:lvl3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3pPr>
      <a:lvl4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4pPr>
      <a:lvl5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5pPr>
      <a:lvl6pPr marL="483579"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6pPr>
      <a:lvl7pPr marL="96716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7pPr>
      <a:lvl8pPr marL="1450738"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8pPr>
      <a:lvl9pPr marL="193432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9pPr>
    </p:titleStyle>
    <p:bodyStyle>
      <a:lvl1pPr marL="0" indent="0" algn="l" defTabSz="1470480"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60" rtl="0" eaLnBrk="1" latinLnBrk="0" hangingPunct="1">
        <a:defRPr sz="1900" kern="1200">
          <a:solidFill>
            <a:schemeClr val="tx1"/>
          </a:solidFill>
          <a:latin typeface="+mn-lt"/>
          <a:ea typeface="+mn-ea"/>
          <a:cs typeface="+mn-cs"/>
        </a:defRPr>
      </a:lvl1pPr>
      <a:lvl2pPr marL="483579" algn="l" defTabSz="967160" rtl="0" eaLnBrk="1" latinLnBrk="0" hangingPunct="1">
        <a:defRPr sz="1900" kern="1200">
          <a:solidFill>
            <a:schemeClr val="tx1"/>
          </a:solidFill>
          <a:latin typeface="+mn-lt"/>
          <a:ea typeface="+mn-ea"/>
          <a:cs typeface="+mn-cs"/>
        </a:defRPr>
      </a:lvl2pPr>
      <a:lvl3pPr marL="967160" algn="l" defTabSz="967160" rtl="0" eaLnBrk="1" latinLnBrk="0" hangingPunct="1">
        <a:defRPr sz="1900" kern="1200">
          <a:solidFill>
            <a:schemeClr val="tx1"/>
          </a:solidFill>
          <a:latin typeface="+mn-lt"/>
          <a:ea typeface="+mn-ea"/>
          <a:cs typeface="+mn-cs"/>
        </a:defRPr>
      </a:lvl3pPr>
      <a:lvl4pPr marL="1450738" algn="l" defTabSz="967160" rtl="0" eaLnBrk="1" latinLnBrk="0" hangingPunct="1">
        <a:defRPr sz="1900" kern="1200">
          <a:solidFill>
            <a:schemeClr val="tx1"/>
          </a:solidFill>
          <a:latin typeface="+mn-lt"/>
          <a:ea typeface="+mn-ea"/>
          <a:cs typeface="+mn-cs"/>
        </a:defRPr>
      </a:lvl4pPr>
      <a:lvl5pPr marL="1934320" algn="l" defTabSz="967160" rtl="0" eaLnBrk="1" latinLnBrk="0" hangingPunct="1">
        <a:defRPr sz="1900" kern="1200">
          <a:solidFill>
            <a:schemeClr val="tx1"/>
          </a:solidFill>
          <a:latin typeface="+mn-lt"/>
          <a:ea typeface="+mn-ea"/>
          <a:cs typeface="+mn-cs"/>
        </a:defRPr>
      </a:lvl5pPr>
      <a:lvl6pPr marL="2417899" algn="l" defTabSz="967160" rtl="0" eaLnBrk="1" latinLnBrk="0" hangingPunct="1">
        <a:defRPr sz="1900" kern="1200">
          <a:solidFill>
            <a:schemeClr val="tx1"/>
          </a:solidFill>
          <a:latin typeface="+mn-lt"/>
          <a:ea typeface="+mn-ea"/>
          <a:cs typeface="+mn-cs"/>
        </a:defRPr>
      </a:lvl6pPr>
      <a:lvl7pPr marL="2901479" algn="l" defTabSz="967160" rtl="0" eaLnBrk="1" latinLnBrk="0" hangingPunct="1">
        <a:defRPr sz="1900" kern="1200">
          <a:solidFill>
            <a:schemeClr val="tx1"/>
          </a:solidFill>
          <a:latin typeface="+mn-lt"/>
          <a:ea typeface="+mn-ea"/>
          <a:cs typeface="+mn-cs"/>
        </a:defRPr>
      </a:lvl7pPr>
      <a:lvl8pPr marL="3385057" algn="l" defTabSz="967160" rtl="0" eaLnBrk="1" latinLnBrk="0" hangingPunct="1">
        <a:defRPr sz="1900" kern="1200">
          <a:solidFill>
            <a:schemeClr val="tx1"/>
          </a:solidFill>
          <a:latin typeface="+mn-lt"/>
          <a:ea typeface="+mn-ea"/>
          <a:cs typeface="+mn-cs"/>
        </a:defRPr>
      </a:lvl8pPr>
      <a:lvl9pPr marL="3868638" algn="l" defTabSz="967160"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10000">
              <a:schemeClr val="bg1">
                <a:tint val="80000"/>
                <a:satMod val="300000"/>
              </a:schemeClr>
            </a:gs>
            <a:gs pos="100000">
              <a:schemeClr val="bg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p:nvPr userDrawn="1"/>
        </p:nvGrpSpPr>
        <p:grpSpPr>
          <a:xfrm>
            <a:off x="-2" y="6069003"/>
            <a:ext cx="12204000" cy="788997"/>
            <a:chOff x="-2" y="6069003"/>
            <a:chExt cx="12204000" cy="788997"/>
          </a:xfrm>
        </p:grpSpPr>
        <p:sp>
          <p:nvSpPr>
            <p:cNvPr id="6" name="Rectangle 5"/>
            <p:cNvSpPr/>
            <p:nvPr userDrawn="1"/>
          </p:nvSpPr>
          <p:spPr bwMode="auto">
            <a:xfrm>
              <a:off x="9389103" y="6078131"/>
              <a:ext cx="644084" cy="779869"/>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81088"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cs typeface="Times New Roman" pitchFamily="18" charset="0"/>
              </a:endParaRPr>
            </a:p>
          </p:txBody>
        </p:sp>
        <p:pic>
          <p:nvPicPr>
            <p:cNvPr id="5" name="Picture 4"/>
            <p:cNvPicPr>
              <a:picLocks noChangeAspect="1"/>
            </p:cNvPicPr>
            <p:nvPr userDrawn="1"/>
          </p:nvPicPr>
          <p:blipFill>
            <a:blip r:embed="rId5"/>
            <a:stretch>
              <a:fillRect/>
            </a:stretch>
          </p:blipFill>
          <p:spPr>
            <a:xfrm>
              <a:off x="-2" y="6069003"/>
              <a:ext cx="12204000" cy="788997"/>
            </a:xfrm>
            <a:prstGeom prst="rect">
              <a:avLst/>
            </a:prstGeom>
            <a:solidFill>
              <a:schemeClr val="bg1"/>
            </a:solidFill>
            <a:ln>
              <a:noFill/>
            </a:ln>
          </p:spPr>
        </p:pic>
      </p:grpSp>
      <p:sp>
        <p:nvSpPr>
          <p:cNvPr id="2" name="Title Placeholder 1"/>
          <p:cNvSpPr>
            <a:spLocks noGrp="1"/>
          </p:cNvSpPr>
          <p:nvPr>
            <p:ph type="title"/>
          </p:nvPr>
        </p:nvSpPr>
        <p:spPr>
          <a:xfrm>
            <a:off x="3032126" y="484188"/>
            <a:ext cx="6124574" cy="481012"/>
          </a:xfrm>
          <a:prstGeom prst="rect">
            <a:avLst/>
          </a:prstGeom>
          <a:ln w="9525" cmpd="sng">
            <a:solidFill>
              <a:schemeClr val="tx1">
                <a:lumMod val="50000"/>
                <a:lumOff val="50000"/>
              </a:schemeClr>
            </a:solidFill>
          </a:ln>
        </p:spPr>
        <p:txBody>
          <a:bodyPr lIns="121899" tIns="60949" rIns="121899" bIns="60949" anchor="ctr" anchorCtr="0"/>
          <a:lstStyle/>
          <a:p>
            <a:pPr lvl="0"/>
            <a:r>
              <a:rPr lang="mi-NZ"/>
              <a:t>CLICK TO EDIT MASTER TITLE STYLE</a:t>
            </a:r>
            <a:endParaRPr lang="en-US"/>
          </a:p>
        </p:txBody>
      </p:sp>
      <p:sp>
        <p:nvSpPr>
          <p:cNvPr id="8" name="TextBox 7"/>
          <p:cNvSpPr txBox="1"/>
          <p:nvPr userDrawn="1"/>
        </p:nvSpPr>
        <p:spPr>
          <a:xfrm>
            <a:off x="332206" y="6321252"/>
            <a:ext cx="6116777" cy="296059"/>
          </a:xfrm>
          <a:prstGeom prst="rect">
            <a:avLst/>
          </a:prstGeom>
          <a:noFill/>
        </p:spPr>
        <p:txBody>
          <a:bodyPr wrap="square" lIns="121899" tIns="60949" rIns="121899" bIns="60949" rtlCol="0">
            <a:spAutoFit/>
          </a:bodyPr>
          <a:lstStyle/>
          <a:p>
            <a:pPr lvl="0" algn="l">
              <a:defRPr/>
            </a:pPr>
            <a:r>
              <a:rPr lang="en-US" sz="1100" b="0" i="0" kern="0" spc="100" baseline="0" dirty="0">
                <a:solidFill>
                  <a:srgbClr val="081A28"/>
                </a:solidFill>
                <a:latin typeface="+mn-lt"/>
                <a:ea typeface="Segoe" charset="0"/>
                <a:cs typeface="Segoe" charset="0"/>
              </a:rPr>
              <a:t>SLIDE TITLE GOES HERE IN MASTER PAGES</a:t>
            </a:r>
            <a:endParaRPr kumimoji="0" lang="en-US" sz="1100" b="0" i="0" u="none" strike="noStrike" kern="0" cap="none" spc="100" normalizeH="0" baseline="0" noProof="0" dirty="0">
              <a:ln>
                <a:noFill/>
              </a:ln>
              <a:solidFill>
                <a:srgbClr val="081A28"/>
              </a:solidFill>
              <a:effectLst/>
              <a:uLnTx/>
              <a:uFillTx/>
              <a:latin typeface="+mn-lt"/>
              <a:ea typeface="Segoe" charset="0"/>
              <a:cs typeface="Segoe" charset="0"/>
            </a:endParaRPr>
          </a:p>
        </p:txBody>
      </p:sp>
    </p:spTree>
    <p:extLst>
      <p:ext uri="{BB962C8B-B14F-4D97-AF65-F5344CB8AC3E}">
        <p14:creationId xmlns:p14="http://schemas.microsoft.com/office/powerpoint/2010/main" val="4156524430"/>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5" r:id="rId3"/>
  </p:sldLayoutIdLst>
  <p:txStyles>
    <p:titleStyle>
      <a:lvl1pPr algn="ctr" defTabSz="1470480" rtl="0" eaLnBrk="1" fontAlgn="base" hangingPunct="1">
        <a:lnSpc>
          <a:spcPct val="90000"/>
        </a:lnSpc>
        <a:spcBef>
          <a:spcPct val="0"/>
        </a:spcBef>
        <a:spcAft>
          <a:spcPct val="0"/>
        </a:spcAft>
        <a:tabLst>
          <a:tab pos="4414345" algn="l"/>
        </a:tabLst>
        <a:defRPr lang="en-US" sz="2400" b="1" i="0" kern="1200" cap="all">
          <a:solidFill>
            <a:schemeClr val="bg1">
              <a:lumMod val="50000"/>
            </a:schemeClr>
          </a:solidFill>
          <a:latin typeface="+mj-lt"/>
          <a:ea typeface="+mn-ea"/>
          <a:cs typeface="Times New Roman" pitchFamily="18" charset="0"/>
        </a:defRPr>
      </a:lvl1pPr>
      <a:lvl2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2pPr>
      <a:lvl3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3pPr>
      <a:lvl4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4pPr>
      <a:lvl5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5pPr>
      <a:lvl6pPr marL="483579"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6pPr>
      <a:lvl7pPr marL="96716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7pPr>
      <a:lvl8pPr marL="1450738"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8pPr>
      <a:lvl9pPr marL="193432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9pPr>
    </p:titleStyle>
    <p:bodyStyle>
      <a:lvl1pPr marL="0" indent="0" algn="l" defTabSz="1470480"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60" rtl="0" eaLnBrk="1" latinLnBrk="0" hangingPunct="1">
        <a:defRPr sz="1900" kern="1200">
          <a:solidFill>
            <a:schemeClr val="tx1"/>
          </a:solidFill>
          <a:latin typeface="+mn-lt"/>
          <a:ea typeface="+mn-ea"/>
          <a:cs typeface="+mn-cs"/>
        </a:defRPr>
      </a:lvl1pPr>
      <a:lvl2pPr marL="483579" algn="l" defTabSz="967160" rtl="0" eaLnBrk="1" latinLnBrk="0" hangingPunct="1">
        <a:defRPr sz="1900" kern="1200">
          <a:solidFill>
            <a:schemeClr val="tx1"/>
          </a:solidFill>
          <a:latin typeface="+mn-lt"/>
          <a:ea typeface="+mn-ea"/>
          <a:cs typeface="+mn-cs"/>
        </a:defRPr>
      </a:lvl2pPr>
      <a:lvl3pPr marL="967160" algn="l" defTabSz="967160" rtl="0" eaLnBrk="1" latinLnBrk="0" hangingPunct="1">
        <a:defRPr sz="1900" kern="1200">
          <a:solidFill>
            <a:schemeClr val="tx1"/>
          </a:solidFill>
          <a:latin typeface="+mn-lt"/>
          <a:ea typeface="+mn-ea"/>
          <a:cs typeface="+mn-cs"/>
        </a:defRPr>
      </a:lvl3pPr>
      <a:lvl4pPr marL="1450738" algn="l" defTabSz="967160" rtl="0" eaLnBrk="1" latinLnBrk="0" hangingPunct="1">
        <a:defRPr sz="1900" kern="1200">
          <a:solidFill>
            <a:schemeClr val="tx1"/>
          </a:solidFill>
          <a:latin typeface="+mn-lt"/>
          <a:ea typeface="+mn-ea"/>
          <a:cs typeface="+mn-cs"/>
        </a:defRPr>
      </a:lvl4pPr>
      <a:lvl5pPr marL="1934320" algn="l" defTabSz="967160" rtl="0" eaLnBrk="1" latinLnBrk="0" hangingPunct="1">
        <a:defRPr sz="1900" kern="1200">
          <a:solidFill>
            <a:schemeClr val="tx1"/>
          </a:solidFill>
          <a:latin typeface="+mn-lt"/>
          <a:ea typeface="+mn-ea"/>
          <a:cs typeface="+mn-cs"/>
        </a:defRPr>
      </a:lvl5pPr>
      <a:lvl6pPr marL="2417899" algn="l" defTabSz="967160" rtl="0" eaLnBrk="1" latinLnBrk="0" hangingPunct="1">
        <a:defRPr sz="1900" kern="1200">
          <a:solidFill>
            <a:schemeClr val="tx1"/>
          </a:solidFill>
          <a:latin typeface="+mn-lt"/>
          <a:ea typeface="+mn-ea"/>
          <a:cs typeface="+mn-cs"/>
        </a:defRPr>
      </a:lvl6pPr>
      <a:lvl7pPr marL="2901479" algn="l" defTabSz="967160" rtl="0" eaLnBrk="1" latinLnBrk="0" hangingPunct="1">
        <a:defRPr sz="1900" kern="1200">
          <a:solidFill>
            <a:schemeClr val="tx1"/>
          </a:solidFill>
          <a:latin typeface="+mn-lt"/>
          <a:ea typeface="+mn-ea"/>
          <a:cs typeface="+mn-cs"/>
        </a:defRPr>
      </a:lvl7pPr>
      <a:lvl8pPr marL="3385057" algn="l" defTabSz="967160" rtl="0" eaLnBrk="1" latinLnBrk="0" hangingPunct="1">
        <a:defRPr sz="1900" kern="1200">
          <a:solidFill>
            <a:schemeClr val="tx1"/>
          </a:solidFill>
          <a:latin typeface="+mn-lt"/>
          <a:ea typeface="+mn-ea"/>
          <a:cs typeface="+mn-cs"/>
        </a:defRPr>
      </a:lvl8pPr>
      <a:lvl9pPr marL="3868638" algn="l" defTabSz="967160"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10000">
              <a:schemeClr val="bg1">
                <a:tint val="80000"/>
                <a:satMod val="300000"/>
              </a:schemeClr>
            </a:gs>
            <a:gs pos="100000">
              <a:schemeClr val="bg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32126" y="484188"/>
            <a:ext cx="6124574" cy="481012"/>
          </a:xfrm>
          <a:prstGeom prst="rect">
            <a:avLst/>
          </a:prstGeom>
          <a:ln w="9525" cmpd="sng">
            <a:solidFill>
              <a:schemeClr val="tx1">
                <a:lumMod val="50000"/>
                <a:lumOff val="50000"/>
              </a:schemeClr>
            </a:solidFill>
          </a:ln>
        </p:spPr>
        <p:txBody>
          <a:bodyPr lIns="121899" tIns="60949" rIns="121899" bIns="60949" anchor="ctr" anchorCtr="0"/>
          <a:lstStyle/>
          <a:p>
            <a:pPr lvl="0"/>
            <a:r>
              <a:rPr lang="mi-NZ"/>
              <a:t>Click to edit Master title style</a:t>
            </a:r>
            <a:endParaRPr lang="en-US"/>
          </a:p>
        </p:txBody>
      </p:sp>
    </p:spTree>
    <p:extLst>
      <p:ext uri="{BB962C8B-B14F-4D97-AF65-F5344CB8AC3E}">
        <p14:creationId xmlns:p14="http://schemas.microsoft.com/office/powerpoint/2010/main" val="859330088"/>
      </p:ext>
    </p:extLst>
  </p:cSld>
  <p:clrMap bg1="lt1" tx1="dk1" bg2="lt2" tx2="dk2" accent1="accent1" accent2="accent2" accent3="accent3" accent4="accent4" accent5="accent5" accent6="accent6" hlink="hlink" folHlink="folHlink"/>
  <p:sldLayoutIdLst>
    <p:sldLayoutId id="2147483997" r:id="rId1"/>
    <p:sldLayoutId id="2147483999" r:id="rId2"/>
    <p:sldLayoutId id="2147484000" r:id="rId3"/>
  </p:sldLayoutIdLst>
  <p:txStyles>
    <p:titleStyle>
      <a:lvl1pPr algn="ctr" defTabSz="1470480" rtl="0" eaLnBrk="1" fontAlgn="base" hangingPunct="1">
        <a:lnSpc>
          <a:spcPct val="90000"/>
        </a:lnSpc>
        <a:spcBef>
          <a:spcPct val="0"/>
        </a:spcBef>
        <a:spcAft>
          <a:spcPct val="0"/>
        </a:spcAft>
        <a:tabLst>
          <a:tab pos="4414345" algn="l"/>
        </a:tabLst>
        <a:defRPr lang="en-US" sz="2400" b="1" i="0" kern="1200" cap="all">
          <a:solidFill>
            <a:schemeClr val="bg1">
              <a:lumMod val="50000"/>
            </a:schemeClr>
          </a:solidFill>
          <a:latin typeface="+mj-lt"/>
          <a:ea typeface="+mn-ea"/>
          <a:cs typeface="Times New Roman" pitchFamily="18" charset="0"/>
        </a:defRPr>
      </a:lvl1pPr>
      <a:lvl2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2pPr>
      <a:lvl3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3pPr>
      <a:lvl4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4pPr>
      <a:lvl5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5pPr>
      <a:lvl6pPr marL="483579"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6pPr>
      <a:lvl7pPr marL="96716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7pPr>
      <a:lvl8pPr marL="1450738"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8pPr>
      <a:lvl9pPr marL="193432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9pPr>
    </p:titleStyle>
    <p:bodyStyle>
      <a:lvl1pPr marL="0" indent="0" algn="l" defTabSz="1470480"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60" rtl="0" eaLnBrk="1" latinLnBrk="0" hangingPunct="1">
        <a:defRPr sz="1900" kern="1200">
          <a:solidFill>
            <a:schemeClr val="tx1"/>
          </a:solidFill>
          <a:latin typeface="+mn-lt"/>
          <a:ea typeface="+mn-ea"/>
          <a:cs typeface="+mn-cs"/>
        </a:defRPr>
      </a:lvl1pPr>
      <a:lvl2pPr marL="483579" algn="l" defTabSz="967160" rtl="0" eaLnBrk="1" latinLnBrk="0" hangingPunct="1">
        <a:defRPr sz="1900" kern="1200">
          <a:solidFill>
            <a:schemeClr val="tx1"/>
          </a:solidFill>
          <a:latin typeface="+mn-lt"/>
          <a:ea typeface="+mn-ea"/>
          <a:cs typeface="+mn-cs"/>
        </a:defRPr>
      </a:lvl2pPr>
      <a:lvl3pPr marL="967160" algn="l" defTabSz="967160" rtl="0" eaLnBrk="1" latinLnBrk="0" hangingPunct="1">
        <a:defRPr sz="1900" kern="1200">
          <a:solidFill>
            <a:schemeClr val="tx1"/>
          </a:solidFill>
          <a:latin typeface="+mn-lt"/>
          <a:ea typeface="+mn-ea"/>
          <a:cs typeface="+mn-cs"/>
        </a:defRPr>
      </a:lvl3pPr>
      <a:lvl4pPr marL="1450738" algn="l" defTabSz="967160" rtl="0" eaLnBrk="1" latinLnBrk="0" hangingPunct="1">
        <a:defRPr sz="1900" kern="1200">
          <a:solidFill>
            <a:schemeClr val="tx1"/>
          </a:solidFill>
          <a:latin typeface="+mn-lt"/>
          <a:ea typeface="+mn-ea"/>
          <a:cs typeface="+mn-cs"/>
        </a:defRPr>
      </a:lvl4pPr>
      <a:lvl5pPr marL="1934320" algn="l" defTabSz="967160" rtl="0" eaLnBrk="1" latinLnBrk="0" hangingPunct="1">
        <a:defRPr sz="1900" kern="1200">
          <a:solidFill>
            <a:schemeClr val="tx1"/>
          </a:solidFill>
          <a:latin typeface="+mn-lt"/>
          <a:ea typeface="+mn-ea"/>
          <a:cs typeface="+mn-cs"/>
        </a:defRPr>
      </a:lvl5pPr>
      <a:lvl6pPr marL="2417899" algn="l" defTabSz="967160" rtl="0" eaLnBrk="1" latinLnBrk="0" hangingPunct="1">
        <a:defRPr sz="1900" kern="1200">
          <a:solidFill>
            <a:schemeClr val="tx1"/>
          </a:solidFill>
          <a:latin typeface="+mn-lt"/>
          <a:ea typeface="+mn-ea"/>
          <a:cs typeface="+mn-cs"/>
        </a:defRPr>
      </a:lvl6pPr>
      <a:lvl7pPr marL="2901479" algn="l" defTabSz="967160" rtl="0" eaLnBrk="1" latinLnBrk="0" hangingPunct="1">
        <a:defRPr sz="1900" kern="1200">
          <a:solidFill>
            <a:schemeClr val="tx1"/>
          </a:solidFill>
          <a:latin typeface="+mn-lt"/>
          <a:ea typeface="+mn-ea"/>
          <a:cs typeface="+mn-cs"/>
        </a:defRPr>
      </a:lvl7pPr>
      <a:lvl8pPr marL="3385057" algn="l" defTabSz="967160" rtl="0" eaLnBrk="1" latinLnBrk="0" hangingPunct="1">
        <a:defRPr sz="1900" kern="1200">
          <a:solidFill>
            <a:schemeClr val="tx1"/>
          </a:solidFill>
          <a:latin typeface="+mn-lt"/>
          <a:ea typeface="+mn-ea"/>
          <a:cs typeface="+mn-cs"/>
        </a:defRPr>
      </a:lvl8pPr>
      <a:lvl9pPr marL="3868638" algn="l" defTabSz="967160"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81A28"/>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6"/>
          <a:stretch>
            <a:fillRect/>
          </a:stretch>
        </p:blipFill>
        <p:spPr>
          <a:xfrm>
            <a:off x="9857064" y="6193840"/>
            <a:ext cx="1837096" cy="349200"/>
          </a:xfrm>
          <a:prstGeom prst="rect">
            <a:avLst/>
          </a:prstGeom>
        </p:spPr>
      </p:pic>
    </p:spTree>
    <p:extLst>
      <p:ext uri="{BB962C8B-B14F-4D97-AF65-F5344CB8AC3E}">
        <p14:creationId xmlns:p14="http://schemas.microsoft.com/office/powerpoint/2010/main" val="2358994939"/>
      </p:ext>
    </p:extLst>
  </p:cSld>
  <p:clrMap bg1="lt1" tx1="dk1" bg2="lt2" tx2="dk2" accent1="accent1" accent2="accent2" accent3="accent3" accent4="accent4" accent5="accent5" accent6="accent6" hlink="hlink" folHlink="folHlink"/>
  <p:sldLayoutIdLst>
    <p:sldLayoutId id="2147483946" r:id="rId1"/>
    <p:sldLayoutId id="2147484089" r:id="rId2"/>
    <p:sldLayoutId id="2147484110" r:id="rId3"/>
    <p:sldLayoutId id="2147484112" r:id="rId4"/>
  </p:sldLayoutIdLst>
  <p:txStyles>
    <p:titleStyle>
      <a:lvl1pPr algn="l" defTabSz="1470444" rtl="0" eaLnBrk="1" fontAlgn="base" hangingPunct="1">
        <a:lnSpc>
          <a:spcPct val="90000"/>
        </a:lnSpc>
        <a:spcBef>
          <a:spcPct val="0"/>
        </a:spcBef>
        <a:spcAft>
          <a:spcPct val="0"/>
        </a:spcAft>
        <a:tabLst>
          <a:tab pos="4414234" algn="l"/>
        </a:tabLst>
        <a:defRPr lang="en-NZ" sz="4300" b="1" kern="1200" dirty="0" smtClean="0">
          <a:solidFill>
            <a:schemeClr val="tx1"/>
          </a:solidFill>
          <a:latin typeface="Acumen Black" pitchFamily="2" charset="0"/>
          <a:ea typeface="+mn-ea"/>
          <a:cs typeface="Arial" charset="0"/>
        </a:defRPr>
      </a:lvl1pPr>
      <a:lvl2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2pPr>
      <a:lvl3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3pPr>
      <a:lvl4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4pPr>
      <a:lvl5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5pPr>
      <a:lvl6pPr marL="483567"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6pPr>
      <a:lvl7pPr marL="967136"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7pPr>
      <a:lvl8pPr marL="1450702"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8pPr>
      <a:lvl9pPr marL="1934272"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9pPr>
    </p:titleStyle>
    <p:body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36" rtl="0" eaLnBrk="1" latinLnBrk="0" hangingPunct="1">
        <a:defRPr sz="1900" kern="1200">
          <a:solidFill>
            <a:schemeClr val="tx1"/>
          </a:solidFill>
          <a:latin typeface="+mn-lt"/>
          <a:ea typeface="+mn-ea"/>
          <a:cs typeface="+mn-cs"/>
        </a:defRPr>
      </a:lvl1pPr>
      <a:lvl2pPr marL="483567" algn="l" defTabSz="967136" rtl="0" eaLnBrk="1" latinLnBrk="0" hangingPunct="1">
        <a:defRPr sz="1900" kern="1200">
          <a:solidFill>
            <a:schemeClr val="tx1"/>
          </a:solidFill>
          <a:latin typeface="+mn-lt"/>
          <a:ea typeface="+mn-ea"/>
          <a:cs typeface="+mn-cs"/>
        </a:defRPr>
      </a:lvl2pPr>
      <a:lvl3pPr marL="967136" algn="l" defTabSz="967136" rtl="0" eaLnBrk="1" latinLnBrk="0" hangingPunct="1">
        <a:defRPr sz="1900" kern="1200">
          <a:solidFill>
            <a:schemeClr val="tx1"/>
          </a:solidFill>
          <a:latin typeface="+mn-lt"/>
          <a:ea typeface="+mn-ea"/>
          <a:cs typeface="+mn-cs"/>
        </a:defRPr>
      </a:lvl3pPr>
      <a:lvl4pPr marL="1450702" algn="l" defTabSz="967136" rtl="0" eaLnBrk="1" latinLnBrk="0" hangingPunct="1">
        <a:defRPr sz="1900" kern="1200">
          <a:solidFill>
            <a:schemeClr val="tx1"/>
          </a:solidFill>
          <a:latin typeface="+mn-lt"/>
          <a:ea typeface="+mn-ea"/>
          <a:cs typeface="+mn-cs"/>
        </a:defRPr>
      </a:lvl4pPr>
      <a:lvl5pPr marL="1934272" algn="l" defTabSz="967136" rtl="0" eaLnBrk="1" latinLnBrk="0" hangingPunct="1">
        <a:defRPr sz="1900" kern="1200">
          <a:solidFill>
            <a:schemeClr val="tx1"/>
          </a:solidFill>
          <a:latin typeface="+mn-lt"/>
          <a:ea typeface="+mn-ea"/>
          <a:cs typeface="+mn-cs"/>
        </a:defRPr>
      </a:lvl5pPr>
      <a:lvl6pPr marL="2417839" algn="l" defTabSz="967136" rtl="0" eaLnBrk="1" latinLnBrk="0" hangingPunct="1">
        <a:defRPr sz="1900" kern="1200">
          <a:solidFill>
            <a:schemeClr val="tx1"/>
          </a:solidFill>
          <a:latin typeface="+mn-lt"/>
          <a:ea typeface="+mn-ea"/>
          <a:cs typeface="+mn-cs"/>
        </a:defRPr>
      </a:lvl6pPr>
      <a:lvl7pPr marL="2901407" algn="l" defTabSz="967136" rtl="0" eaLnBrk="1" latinLnBrk="0" hangingPunct="1">
        <a:defRPr sz="1900" kern="1200">
          <a:solidFill>
            <a:schemeClr val="tx1"/>
          </a:solidFill>
          <a:latin typeface="+mn-lt"/>
          <a:ea typeface="+mn-ea"/>
          <a:cs typeface="+mn-cs"/>
        </a:defRPr>
      </a:lvl7pPr>
      <a:lvl8pPr marL="3384973" algn="l" defTabSz="967136" rtl="0" eaLnBrk="1" latinLnBrk="0" hangingPunct="1">
        <a:defRPr sz="1900" kern="1200">
          <a:solidFill>
            <a:schemeClr val="tx1"/>
          </a:solidFill>
          <a:latin typeface="+mn-lt"/>
          <a:ea typeface="+mn-ea"/>
          <a:cs typeface="+mn-cs"/>
        </a:defRPr>
      </a:lvl8pPr>
      <a:lvl9pPr marL="3868542" algn="l" defTabSz="967136"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81A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016352"/>
      </p:ext>
    </p:extLst>
  </p:cSld>
  <p:clrMap bg1="lt1" tx1="dk1" bg2="lt2" tx2="dk2" accent1="accent1" accent2="accent2" accent3="accent3" accent4="accent4" accent5="accent5" accent6="accent6" hlink="hlink" folHlink="folHlink"/>
  <p:sldLayoutIdLst>
    <p:sldLayoutId id="2147484013" r:id="rId1"/>
    <p:sldLayoutId id="2147484090" r:id="rId2"/>
    <p:sldLayoutId id="2147484111" r:id="rId3"/>
  </p:sldLayoutIdLst>
  <p:txStyles>
    <p:titleStyle>
      <a:lvl1pPr algn="l" defTabSz="1470444" rtl="0" eaLnBrk="1" fontAlgn="base" hangingPunct="1">
        <a:lnSpc>
          <a:spcPct val="90000"/>
        </a:lnSpc>
        <a:spcBef>
          <a:spcPct val="0"/>
        </a:spcBef>
        <a:spcAft>
          <a:spcPct val="0"/>
        </a:spcAft>
        <a:tabLst>
          <a:tab pos="4414234" algn="l"/>
        </a:tabLst>
        <a:defRPr lang="en-NZ" sz="4300" b="1" kern="1200" dirty="0" smtClean="0">
          <a:solidFill>
            <a:schemeClr val="tx1"/>
          </a:solidFill>
          <a:latin typeface="Acumen Black" pitchFamily="2" charset="0"/>
          <a:ea typeface="+mn-ea"/>
          <a:cs typeface="Arial" charset="0"/>
        </a:defRPr>
      </a:lvl1pPr>
      <a:lvl2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2pPr>
      <a:lvl3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3pPr>
      <a:lvl4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4pPr>
      <a:lvl5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5pPr>
      <a:lvl6pPr marL="483567"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6pPr>
      <a:lvl7pPr marL="967136"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7pPr>
      <a:lvl8pPr marL="1450702"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8pPr>
      <a:lvl9pPr marL="1934272"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9pPr>
    </p:titleStyle>
    <p:body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36" rtl="0" eaLnBrk="1" latinLnBrk="0" hangingPunct="1">
        <a:defRPr sz="1900" kern="1200">
          <a:solidFill>
            <a:schemeClr val="tx1"/>
          </a:solidFill>
          <a:latin typeface="+mn-lt"/>
          <a:ea typeface="+mn-ea"/>
          <a:cs typeface="+mn-cs"/>
        </a:defRPr>
      </a:lvl1pPr>
      <a:lvl2pPr marL="483567" algn="l" defTabSz="967136" rtl="0" eaLnBrk="1" latinLnBrk="0" hangingPunct="1">
        <a:defRPr sz="1900" kern="1200">
          <a:solidFill>
            <a:schemeClr val="tx1"/>
          </a:solidFill>
          <a:latin typeface="+mn-lt"/>
          <a:ea typeface="+mn-ea"/>
          <a:cs typeface="+mn-cs"/>
        </a:defRPr>
      </a:lvl2pPr>
      <a:lvl3pPr marL="967136" algn="l" defTabSz="967136" rtl="0" eaLnBrk="1" latinLnBrk="0" hangingPunct="1">
        <a:defRPr sz="1900" kern="1200">
          <a:solidFill>
            <a:schemeClr val="tx1"/>
          </a:solidFill>
          <a:latin typeface="+mn-lt"/>
          <a:ea typeface="+mn-ea"/>
          <a:cs typeface="+mn-cs"/>
        </a:defRPr>
      </a:lvl3pPr>
      <a:lvl4pPr marL="1450702" algn="l" defTabSz="967136" rtl="0" eaLnBrk="1" latinLnBrk="0" hangingPunct="1">
        <a:defRPr sz="1900" kern="1200">
          <a:solidFill>
            <a:schemeClr val="tx1"/>
          </a:solidFill>
          <a:latin typeface="+mn-lt"/>
          <a:ea typeface="+mn-ea"/>
          <a:cs typeface="+mn-cs"/>
        </a:defRPr>
      </a:lvl4pPr>
      <a:lvl5pPr marL="1934272" algn="l" defTabSz="967136" rtl="0" eaLnBrk="1" latinLnBrk="0" hangingPunct="1">
        <a:defRPr sz="1900" kern="1200">
          <a:solidFill>
            <a:schemeClr val="tx1"/>
          </a:solidFill>
          <a:latin typeface="+mn-lt"/>
          <a:ea typeface="+mn-ea"/>
          <a:cs typeface="+mn-cs"/>
        </a:defRPr>
      </a:lvl5pPr>
      <a:lvl6pPr marL="2417839" algn="l" defTabSz="967136" rtl="0" eaLnBrk="1" latinLnBrk="0" hangingPunct="1">
        <a:defRPr sz="1900" kern="1200">
          <a:solidFill>
            <a:schemeClr val="tx1"/>
          </a:solidFill>
          <a:latin typeface="+mn-lt"/>
          <a:ea typeface="+mn-ea"/>
          <a:cs typeface="+mn-cs"/>
        </a:defRPr>
      </a:lvl6pPr>
      <a:lvl7pPr marL="2901407" algn="l" defTabSz="967136" rtl="0" eaLnBrk="1" latinLnBrk="0" hangingPunct="1">
        <a:defRPr sz="1900" kern="1200">
          <a:solidFill>
            <a:schemeClr val="tx1"/>
          </a:solidFill>
          <a:latin typeface="+mn-lt"/>
          <a:ea typeface="+mn-ea"/>
          <a:cs typeface="+mn-cs"/>
        </a:defRPr>
      </a:lvl7pPr>
      <a:lvl8pPr marL="3384973" algn="l" defTabSz="967136" rtl="0" eaLnBrk="1" latinLnBrk="0" hangingPunct="1">
        <a:defRPr sz="1900" kern="1200">
          <a:solidFill>
            <a:schemeClr val="tx1"/>
          </a:solidFill>
          <a:latin typeface="+mn-lt"/>
          <a:ea typeface="+mn-ea"/>
          <a:cs typeface="+mn-cs"/>
        </a:defRPr>
      </a:lvl8pPr>
      <a:lvl9pPr marL="3868542" algn="l" defTabSz="967136"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FD30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a:stretch>
            <a:fillRect/>
          </a:stretch>
        </p:blipFill>
        <p:spPr>
          <a:xfrm>
            <a:off x="9855747" y="6193590"/>
            <a:ext cx="1838413" cy="349450"/>
          </a:xfrm>
          <a:prstGeom prst="rect">
            <a:avLst/>
          </a:prstGeom>
        </p:spPr>
      </p:pic>
    </p:spTree>
    <p:extLst>
      <p:ext uri="{BB962C8B-B14F-4D97-AF65-F5344CB8AC3E}">
        <p14:creationId xmlns:p14="http://schemas.microsoft.com/office/powerpoint/2010/main" val="3330986581"/>
      </p:ext>
    </p:extLst>
  </p:cSld>
  <p:clrMap bg1="lt1" tx1="dk1" bg2="lt2" tx2="dk2" accent1="accent1" accent2="accent2" accent3="accent3" accent4="accent4" accent5="accent5" accent6="accent6" hlink="hlink" folHlink="folHlink"/>
  <p:sldLayoutIdLst>
    <p:sldLayoutId id="2147483972" r:id="rId1"/>
    <p:sldLayoutId id="2147484091" r:id="rId2"/>
  </p:sldLayoutIdLst>
  <p:txStyles>
    <p:titleStyle>
      <a:lvl1pPr algn="l" defTabSz="1470444" rtl="0" eaLnBrk="1" fontAlgn="base" hangingPunct="1">
        <a:lnSpc>
          <a:spcPct val="90000"/>
        </a:lnSpc>
        <a:spcBef>
          <a:spcPct val="0"/>
        </a:spcBef>
        <a:spcAft>
          <a:spcPct val="0"/>
        </a:spcAft>
        <a:tabLst>
          <a:tab pos="4414234" algn="l"/>
        </a:tabLst>
        <a:defRPr lang="en-NZ" sz="4300" b="1" kern="1200" dirty="0" smtClean="0">
          <a:solidFill>
            <a:schemeClr val="tx1"/>
          </a:solidFill>
          <a:latin typeface="Acumen Black" pitchFamily="2" charset="0"/>
          <a:ea typeface="+mn-ea"/>
          <a:cs typeface="Arial" charset="0"/>
        </a:defRPr>
      </a:lvl1pPr>
      <a:lvl2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2pPr>
      <a:lvl3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3pPr>
      <a:lvl4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4pPr>
      <a:lvl5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5pPr>
      <a:lvl6pPr marL="483567"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6pPr>
      <a:lvl7pPr marL="967136"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7pPr>
      <a:lvl8pPr marL="1450702"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8pPr>
      <a:lvl9pPr marL="1934272"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9pPr>
    </p:titleStyle>
    <p:body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36" rtl="0" eaLnBrk="1" latinLnBrk="0" hangingPunct="1">
        <a:defRPr sz="1900" kern="1200">
          <a:solidFill>
            <a:schemeClr val="tx1"/>
          </a:solidFill>
          <a:latin typeface="+mn-lt"/>
          <a:ea typeface="+mn-ea"/>
          <a:cs typeface="+mn-cs"/>
        </a:defRPr>
      </a:lvl1pPr>
      <a:lvl2pPr marL="483567" algn="l" defTabSz="967136" rtl="0" eaLnBrk="1" latinLnBrk="0" hangingPunct="1">
        <a:defRPr sz="1900" kern="1200">
          <a:solidFill>
            <a:schemeClr val="tx1"/>
          </a:solidFill>
          <a:latin typeface="+mn-lt"/>
          <a:ea typeface="+mn-ea"/>
          <a:cs typeface="+mn-cs"/>
        </a:defRPr>
      </a:lvl2pPr>
      <a:lvl3pPr marL="967136" algn="l" defTabSz="967136" rtl="0" eaLnBrk="1" latinLnBrk="0" hangingPunct="1">
        <a:defRPr sz="1900" kern="1200">
          <a:solidFill>
            <a:schemeClr val="tx1"/>
          </a:solidFill>
          <a:latin typeface="+mn-lt"/>
          <a:ea typeface="+mn-ea"/>
          <a:cs typeface="+mn-cs"/>
        </a:defRPr>
      </a:lvl3pPr>
      <a:lvl4pPr marL="1450702" algn="l" defTabSz="967136" rtl="0" eaLnBrk="1" latinLnBrk="0" hangingPunct="1">
        <a:defRPr sz="1900" kern="1200">
          <a:solidFill>
            <a:schemeClr val="tx1"/>
          </a:solidFill>
          <a:latin typeface="+mn-lt"/>
          <a:ea typeface="+mn-ea"/>
          <a:cs typeface="+mn-cs"/>
        </a:defRPr>
      </a:lvl4pPr>
      <a:lvl5pPr marL="1934272" algn="l" defTabSz="967136" rtl="0" eaLnBrk="1" latinLnBrk="0" hangingPunct="1">
        <a:defRPr sz="1900" kern="1200">
          <a:solidFill>
            <a:schemeClr val="tx1"/>
          </a:solidFill>
          <a:latin typeface="+mn-lt"/>
          <a:ea typeface="+mn-ea"/>
          <a:cs typeface="+mn-cs"/>
        </a:defRPr>
      </a:lvl5pPr>
      <a:lvl6pPr marL="2417839" algn="l" defTabSz="967136" rtl="0" eaLnBrk="1" latinLnBrk="0" hangingPunct="1">
        <a:defRPr sz="1900" kern="1200">
          <a:solidFill>
            <a:schemeClr val="tx1"/>
          </a:solidFill>
          <a:latin typeface="+mn-lt"/>
          <a:ea typeface="+mn-ea"/>
          <a:cs typeface="+mn-cs"/>
        </a:defRPr>
      </a:lvl6pPr>
      <a:lvl7pPr marL="2901407" algn="l" defTabSz="967136" rtl="0" eaLnBrk="1" latinLnBrk="0" hangingPunct="1">
        <a:defRPr sz="1900" kern="1200">
          <a:solidFill>
            <a:schemeClr val="tx1"/>
          </a:solidFill>
          <a:latin typeface="+mn-lt"/>
          <a:ea typeface="+mn-ea"/>
          <a:cs typeface="+mn-cs"/>
        </a:defRPr>
      </a:lvl7pPr>
      <a:lvl8pPr marL="3384973" algn="l" defTabSz="967136" rtl="0" eaLnBrk="1" latinLnBrk="0" hangingPunct="1">
        <a:defRPr sz="1900" kern="1200">
          <a:solidFill>
            <a:schemeClr val="tx1"/>
          </a:solidFill>
          <a:latin typeface="+mn-lt"/>
          <a:ea typeface="+mn-ea"/>
          <a:cs typeface="+mn-cs"/>
        </a:defRPr>
      </a:lvl8pPr>
      <a:lvl9pPr marL="3868542" algn="l" defTabSz="967136"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542098"/>
      </p:ext>
    </p:extLst>
  </p:cSld>
  <p:clrMap bg1="lt1" tx1="dk1" bg2="lt2" tx2="dk2" accent1="accent1" accent2="accent2" accent3="accent3" accent4="accent4" accent5="accent5" accent6="accent6" hlink="hlink" folHlink="folHlink"/>
  <p:sldLayoutIdLst>
    <p:sldLayoutId id="2147483919" r:id="rId1"/>
    <p:sldLayoutId id="2147484093" r:id="rId2"/>
  </p:sldLayoutIdLst>
  <p:txStyles>
    <p:titleStyle>
      <a:lvl1pPr algn="ctr" defTabSz="609493"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609493" rtl="0" eaLnBrk="1" latinLnBrk="0" hangingPunct="1">
        <a:spcBef>
          <a:spcPct val="20000"/>
        </a:spcBef>
        <a:buFont typeface="Arial"/>
        <a:buChar char="•"/>
        <a:defRPr sz="4300" kern="1200">
          <a:solidFill>
            <a:schemeClr val="tx1"/>
          </a:solidFill>
          <a:latin typeface="+mn-lt"/>
          <a:ea typeface="+mn-ea"/>
          <a:cs typeface="+mn-cs"/>
        </a:defRPr>
      </a:lvl1pPr>
      <a:lvl2pPr marL="990427" indent="-380933" algn="l" defTabSz="609493" rtl="0" eaLnBrk="1" latinLnBrk="0" hangingPunct="1">
        <a:spcBef>
          <a:spcPct val="20000"/>
        </a:spcBef>
        <a:buFont typeface="Arial"/>
        <a:buChar char="–"/>
        <a:defRPr sz="3700" kern="1200">
          <a:solidFill>
            <a:schemeClr val="tx1"/>
          </a:solidFill>
          <a:latin typeface="+mn-lt"/>
          <a:ea typeface="+mn-ea"/>
          <a:cs typeface="+mn-cs"/>
        </a:defRPr>
      </a:lvl2pPr>
      <a:lvl3pPr marL="1523733" indent="-304747" algn="l" defTabSz="609493" rtl="0" eaLnBrk="1" latinLnBrk="0" hangingPunct="1">
        <a:spcBef>
          <a:spcPct val="20000"/>
        </a:spcBef>
        <a:buFont typeface="Arial"/>
        <a:buChar char="•"/>
        <a:defRPr sz="3200" kern="1200">
          <a:solidFill>
            <a:schemeClr val="tx1"/>
          </a:solidFill>
          <a:latin typeface="+mn-lt"/>
          <a:ea typeface="+mn-ea"/>
          <a:cs typeface="+mn-cs"/>
        </a:defRPr>
      </a:lvl3pPr>
      <a:lvl4pPr marL="2133227" indent="-304747" algn="l" defTabSz="609493" rtl="0" eaLnBrk="1" latinLnBrk="0" hangingPunct="1">
        <a:spcBef>
          <a:spcPct val="20000"/>
        </a:spcBef>
        <a:buFont typeface="Arial"/>
        <a:buChar char="–"/>
        <a:defRPr sz="2700" kern="1200">
          <a:solidFill>
            <a:schemeClr val="tx1"/>
          </a:solidFill>
          <a:latin typeface="+mn-lt"/>
          <a:ea typeface="+mn-ea"/>
          <a:cs typeface="+mn-cs"/>
        </a:defRPr>
      </a:lvl4pPr>
      <a:lvl5pPr marL="2742720" indent="-304747" algn="l" defTabSz="609493" rtl="0" eaLnBrk="1" latinLnBrk="0" hangingPunct="1">
        <a:spcBef>
          <a:spcPct val="20000"/>
        </a:spcBef>
        <a:buFont typeface="Arial"/>
        <a:buChar char="»"/>
        <a:defRPr sz="2700" kern="1200">
          <a:solidFill>
            <a:schemeClr val="tx1"/>
          </a:solidFill>
          <a:latin typeface="+mn-lt"/>
          <a:ea typeface="+mn-ea"/>
          <a:cs typeface="+mn-cs"/>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INTERGEN-062.JPG"/>
          <p:cNvPicPr>
            <a:picLocks noChangeAspect="1"/>
          </p:cNvPicPr>
          <p:nvPr userDrawn="1"/>
        </p:nvPicPr>
        <p:blipFill rotWithShape="1">
          <a:blip r:embed="rId4" cstate="screen">
            <a:extLst>
              <a:ext uri="{28A0092B-C50C-407E-A947-70E740481C1C}">
                <a14:useLocalDpi xmlns:a14="http://schemas.microsoft.com/office/drawing/2010/main"/>
              </a:ext>
            </a:extLst>
          </a:blip>
          <a:srcRect b="-23550"/>
          <a:stretch/>
        </p:blipFill>
        <p:spPr>
          <a:xfrm>
            <a:off x="-1" y="0"/>
            <a:ext cx="12217401" cy="6883200"/>
          </a:xfrm>
          <a:prstGeom prst="rect">
            <a:avLst/>
          </a:prstGeom>
        </p:spPr>
      </p:pic>
      <p:sp>
        <p:nvSpPr>
          <p:cNvPr id="2" name="Rectangle 1"/>
          <p:cNvSpPr/>
          <p:nvPr userDrawn="1"/>
        </p:nvSpPr>
        <p:spPr>
          <a:xfrm>
            <a:off x="0" y="3434292"/>
            <a:ext cx="12188825" cy="3429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fontAlgn="auto">
              <a:spcAft>
                <a:spcPts val="0"/>
              </a:spcAft>
            </a:pPr>
            <a:endParaRPr lang="en-US" sz="3200" b="1" spc="133" dirty="0">
              <a:solidFill>
                <a:srgbClr val="FFD300"/>
              </a:solidFill>
              <a:latin typeface="Segoe "/>
              <a:ea typeface="Segoe Light" charset="0"/>
              <a:cs typeface="Segoe "/>
            </a:endParaRPr>
          </a:p>
        </p:txBody>
      </p:sp>
    </p:spTree>
    <p:extLst>
      <p:ext uri="{BB962C8B-B14F-4D97-AF65-F5344CB8AC3E}">
        <p14:creationId xmlns:p14="http://schemas.microsoft.com/office/powerpoint/2010/main" val="3090327509"/>
      </p:ext>
    </p:extLst>
  </p:cSld>
  <p:clrMap bg1="lt1" tx1="dk1" bg2="lt2" tx2="dk2" accent1="accent1" accent2="accent2" accent3="accent3" accent4="accent4" accent5="accent5" accent6="accent6" hlink="hlink" folHlink="folHlink"/>
  <p:sldLayoutIdLst>
    <p:sldLayoutId id="2147484052" r:id="rId1"/>
    <p:sldLayoutId id="2147484053" r:id="rId2"/>
  </p:sldLayoutIdLst>
  <p:txStyles>
    <p:titleStyle>
      <a:lvl1pPr algn="ctr" defTabSz="457200" rtl="0" eaLnBrk="1" latinLnBrk="0" hangingPunct="1">
        <a:spcBef>
          <a:spcPct val="0"/>
        </a:spcBef>
        <a:buNone/>
        <a:defRPr lang="en-US" sz="3200" b="1" kern="1200" cap="all" spc="0">
          <a:solidFill>
            <a:srgbClr val="FFD300"/>
          </a:solidFill>
          <a:latin typeface="Segoe "/>
          <a:ea typeface="Segoe Light" charset="0"/>
          <a:cs typeface="Segoe "/>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7A9C4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394188"/>
      </p:ext>
    </p:extLst>
  </p:cSld>
  <p:clrMap bg1="lt1" tx1="dk1" bg2="lt2" tx2="dk2" accent1="accent1" accent2="accent2" accent3="accent3" accent4="accent4" accent5="accent5" accent6="accent6" hlink="hlink" folHlink="folHlink"/>
  <p:sldLayoutIdLst>
    <p:sldLayoutId id="2147484107" r:id="rId1"/>
    <p:sldLayoutId id="2147484108" r:id="rId2"/>
  </p:sldLayoutIdLst>
  <p:txStyles>
    <p:titleStyle>
      <a:lvl1pPr algn="ctr" defTabSz="609493"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609493" rtl="0" eaLnBrk="1" latinLnBrk="0" hangingPunct="1">
        <a:spcBef>
          <a:spcPct val="20000"/>
        </a:spcBef>
        <a:buFont typeface="Arial"/>
        <a:buChar char="•"/>
        <a:defRPr sz="4300" kern="1200">
          <a:solidFill>
            <a:schemeClr val="tx1"/>
          </a:solidFill>
          <a:latin typeface="+mn-lt"/>
          <a:ea typeface="+mn-ea"/>
          <a:cs typeface="+mn-cs"/>
        </a:defRPr>
      </a:lvl1pPr>
      <a:lvl2pPr marL="990427" indent="-380933" algn="l" defTabSz="609493" rtl="0" eaLnBrk="1" latinLnBrk="0" hangingPunct="1">
        <a:spcBef>
          <a:spcPct val="20000"/>
        </a:spcBef>
        <a:buFont typeface="Arial"/>
        <a:buChar char="–"/>
        <a:defRPr sz="3700" kern="1200">
          <a:solidFill>
            <a:schemeClr val="tx1"/>
          </a:solidFill>
          <a:latin typeface="+mn-lt"/>
          <a:ea typeface="+mn-ea"/>
          <a:cs typeface="+mn-cs"/>
        </a:defRPr>
      </a:lvl2pPr>
      <a:lvl3pPr marL="1523733" indent="-304747" algn="l" defTabSz="609493" rtl="0" eaLnBrk="1" latinLnBrk="0" hangingPunct="1">
        <a:spcBef>
          <a:spcPct val="20000"/>
        </a:spcBef>
        <a:buFont typeface="Arial"/>
        <a:buChar char="•"/>
        <a:defRPr sz="3200" kern="1200">
          <a:solidFill>
            <a:schemeClr val="tx1"/>
          </a:solidFill>
          <a:latin typeface="+mn-lt"/>
          <a:ea typeface="+mn-ea"/>
          <a:cs typeface="+mn-cs"/>
        </a:defRPr>
      </a:lvl3pPr>
      <a:lvl4pPr marL="2133227" indent="-304747" algn="l" defTabSz="609493" rtl="0" eaLnBrk="1" latinLnBrk="0" hangingPunct="1">
        <a:spcBef>
          <a:spcPct val="20000"/>
        </a:spcBef>
        <a:buFont typeface="Arial"/>
        <a:buChar char="–"/>
        <a:defRPr sz="2700" kern="1200">
          <a:solidFill>
            <a:schemeClr val="tx1"/>
          </a:solidFill>
          <a:latin typeface="+mn-lt"/>
          <a:ea typeface="+mn-ea"/>
          <a:cs typeface="+mn-cs"/>
        </a:defRPr>
      </a:lvl4pPr>
      <a:lvl5pPr marL="2742720" indent="-304747" algn="l" defTabSz="609493" rtl="0" eaLnBrk="1" latinLnBrk="0" hangingPunct="1">
        <a:spcBef>
          <a:spcPct val="20000"/>
        </a:spcBef>
        <a:buFont typeface="Arial"/>
        <a:buChar char="»"/>
        <a:defRPr sz="2700" kern="1200">
          <a:solidFill>
            <a:schemeClr val="tx1"/>
          </a:solidFill>
          <a:latin typeface="+mn-lt"/>
          <a:ea typeface="+mn-ea"/>
          <a:cs typeface="+mn-cs"/>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FD3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779678"/>
      </p:ext>
    </p:extLst>
  </p:cSld>
  <p:clrMap bg1="lt1" tx1="dk1" bg2="lt2" tx2="dk2" accent1="accent1" accent2="accent2" accent3="accent3" accent4="accent4" accent5="accent5" accent6="accent6" hlink="hlink" folHlink="folHlink"/>
  <p:sldLayoutIdLst>
    <p:sldLayoutId id="2147483986" r:id="rId1"/>
    <p:sldLayoutId id="2147484092" r:id="rId2"/>
  </p:sldLayoutIdLst>
  <p:txStyles>
    <p:titleStyle>
      <a:lvl1pPr algn="l" defTabSz="1470444" rtl="0" eaLnBrk="1" fontAlgn="base" hangingPunct="1">
        <a:lnSpc>
          <a:spcPct val="90000"/>
        </a:lnSpc>
        <a:spcBef>
          <a:spcPct val="0"/>
        </a:spcBef>
        <a:spcAft>
          <a:spcPct val="0"/>
        </a:spcAft>
        <a:tabLst>
          <a:tab pos="4414234" algn="l"/>
        </a:tabLst>
        <a:defRPr lang="en-NZ" sz="4300" b="1" kern="1200" dirty="0" smtClean="0">
          <a:solidFill>
            <a:schemeClr val="tx1"/>
          </a:solidFill>
          <a:latin typeface="Acumen Black" pitchFamily="2" charset="0"/>
          <a:ea typeface="+mn-ea"/>
          <a:cs typeface="Arial" charset="0"/>
        </a:defRPr>
      </a:lvl1pPr>
      <a:lvl2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2pPr>
      <a:lvl3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3pPr>
      <a:lvl4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4pPr>
      <a:lvl5pPr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5pPr>
      <a:lvl6pPr marL="483567"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6pPr>
      <a:lvl7pPr marL="967136"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7pPr>
      <a:lvl8pPr marL="1450702"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8pPr>
      <a:lvl9pPr marL="1934272" algn="l" defTabSz="1143437" rtl="0" eaLnBrk="1" fontAlgn="base" hangingPunct="1">
        <a:spcBef>
          <a:spcPct val="0"/>
        </a:spcBef>
        <a:spcAft>
          <a:spcPct val="0"/>
        </a:spcAft>
        <a:tabLst>
          <a:tab pos="4414234" algn="l"/>
        </a:tabLst>
        <a:defRPr sz="1700" b="1">
          <a:solidFill>
            <a:srgbClr val="29A8FF"/>
          </a:solidFill>
          <a:latin typeface="Verdana" pitchFamily="34" charset="0"/>
          <a:cs typeface="Times New Roman" pitchFamily="18" charset="0"/>
        </a:defRPr>
      </a:lvl9pPr>
    </p:titleStyle>
    <p:body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36" rtl="0" eaLnBrk="1" latinLnBrk="0" hangingPunct="1">
        <a:defRPr sz="1900" kern="1200">
          <a:solidFill>
            <a:schemeClr val="tx1"/>
          </a:solidFill>
          <a:latin typeface="+mn-lt"/>
          <a:ea typeface="+mn-ea"/>
          <a:cs typeface="+mn-cs"/>
        </a:defRPr>
      </a:lvl1pPr>
      <a:lvl2pPr marL="483567" algn="l" defTabSz="967136" rtl="0" eaLnBrk="1" latinLnBrk="0" hangingPunct="1">
        <a:defRPr sz="1900" kern="1200">
          <a:solidFill>
            <a:schemeClr val="tx1"/>
          </a:solidFill>
          <a:latin typeface="+mn-lt"/>
          <a:ea typeface="+mn-ea"/>
          <a:cs typeface="+mn-cs"/>
        </a:defRPr>
      </a:lvl2pPr>
      <a:lvl3pPr marL="967136" algn="l" defTabSz="967136" rtl="0" eaLnBrk="1" latinLnBrk="0" hangingPunct="1">
        <a:defRPr sz="1900" kern="1200">
          <a:solidFill>
            <a:schemeClr val="tx1"/>
          </a:solidFill>
          <a:latin typeface="+mn-lt"/>
          <a:ea typeface="+mn-ea"/>
          <a:cs typeface="+mn-cs"/>
        </a:defRPr>
      </a:lvl3pPr>
      <a:lvl4pPr marL="1450702" algn="l" defTabSz="967136" rtl="0" eaLnBrk="1" latinLnBrk="0" hangingPunct="1">
        <a:defRPr sz="1900" kern="1200">
          <a:solidFill>
            <a:schemeClr val="tx1"/>
          </a:solidFill>
          <a:latin typeface="+mn-lt"/>
          <a:ea typeface="+mn-ea"/>
          <a:cs typeface="+mn-cs"/>
        </a:defRPr>
      </a:lvl4pPr>
      <a:lvl5pPr marL="1934272" algn="l" defTabSz="967136" rtl="0" eaLnBrk="1" latinLnBrk="0" hangingPunct="1">
        <a:defRPr sz="1900" kern="1200">
          <a:solidFill>
            <a:schemeClr val="tx1"/>
          </a:solidFill>
          <a:latin typeface="+mn-lt"/>
          <a:ea typeface="+mn-ea"/>
          <a:cs typeface="+mn-cs"/>
        </a:defRPr>
      </a:lvl5pPr>
      <a:lvl6pPr marL="2417839" algn="l" defTabSz="967136" rtl="0" eaLnBrk="1" latinLnBrk="0" hangingPunct="1">
        <a:defRPr sz="1900" kern="1200">
          <a:solidFill>
            <a:schemeClr val="tx1"/>
          </a:solidFill>
          <a:latin typeface="+mn-lt"/>
          <a:ea typeface="+mn-ea"/>
          <a:cs typeface="+mn-cs"/>
        </a:defRPr>
      </a:lvl6pPr>
      <a:lvl7pPr marL="2901407" algn="l" defTabSz="967136" rtl="0" eaLnBrk="1" latinLnBrk="0" hangingPunct="1">
        <a:defRPr sz="1900" kern="1200">
          <a:solidFill>
            <a:schemeClr val="tx1"/>
          </a:solidFill>
          <a:latin typeface="+mn-lt"/>
          <a:ea typeface="+mn-ea"/>
          <a:cs typeface="+mn-cs"/>
        </a:defRPr>
      </a:lvl7pPr>
      <a:lvl8pPr marL="3384973" algn="l" defTabSz="967136" rtl="0" eaLnBrk="1" latinLnBrk="0" hangingPunct="1">
        <a:defRPr sz="1900" kern="1200">
          <a:solidFill>
            <a:schemeClr val="tx1"/>
          </a:solidFill>
          <a:latin typeface="+mn-lt"/>
          <a:ea typeface="+mn-ea"/>
          <a:cs typeface="+mn-cs"/>
        </a:defRPr>
      </a:lvl8pPr>
      <a:lvl9pPr marL="3868542" algn="l" defTabSz="967136"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10000">
              <a:schemeClr val="bg1">
                <a:tint val="80000"/>
                <a:satMod val="300000"/>
              </a:schemeClr>
            </a:gs>
            <a:gs pos="100000">
              <a:schemeClr val="bg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09100" y="5578220"/>
            <a:ext cx="2679700" cy="1102699"/>
          </a:xfrm>
          <a:prstGeom prst="rect">
            <a:avLst/>
          </a:prstGeom>
        </p:spPr>
      </p:pic>
    </p:spTree>
    <p:extLst>
      <p:ext uri="{BB962C8B-B14F-4D97-AF65-F5344CB8AC3E}">
        <p14:creationId xmlns:p14="http://schemas.microsoft.com/office/powerpoint/2010/main" val="109410321"/>
      </p:ext>
    </p:extLst>
  </p:cSld>
  <p:clrMap bg1="lt1" tx1="dk1" bg2="lt2" tx2="dk2" accent1="accent1" accent2="accent2" accent3="accent3" accent4="accent4" accent5="accent5" accent6="accent6" hlink="hlink" folHlink="folHlink"/>
  <p:sldLayoutIdLst>
    <p:sldLayoutId id="2147484097" r:id="rId1"/>
    <p:sldLayoutId id="2147484098" r:id="rId2"/>
  </p:sldLayoutIdLst>
  <p:txStyles>
    <p:titleStyle>
      <a:lvl1pPr algn="l" defTabSz="1470480" rtl="0" eaLnBrk="1" fontAlgn="base" hangingPunct="1">
        <a:lnSpc>
          <a:spcPct val="90000"/>
        </a:lnSpc>
        <a:spcBef>
          <a:spcPct val="0"/>
        </a:spcBef>
        <a:spcAft>
          <a:spcPct val="0"/>
        </a:spcAft>
        <a:tabLst>
          <a:tab pos="4414345" algn="l"/>
        </a:tabLst>
        <a:defRPr lang="en-NZ" sz="4300" b="1" kern="1200" dirty="0" smtClean="0">
          <a:solidFill>
            <a:schemeClr val="tx1"/>
          </a:solidFill>
          <a:latin typeface="Acumen Black" pitchFamily="2" charset="0"/>
          <a:ea typeface="+mn-ea"/>
          <a:cs typeface="Arial" charset="0"/>
        </a:defRPr>
      </a:lvl1pPr>
      <a:lvl2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2pPr>
      <a:lvl3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3pPr>
      <a:lvl4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4pPr>
      <a:lvl5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5pPr>
      <a:lvl6pPr marL="483579"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6pPr>
      <a:lvl7pPr marL="96716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7pPr>
      <a:lvl8pPr marL="1450738"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8pPr>
      <a:lvl9pPr marL="193432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9pPr>
    </p:titleStyle>
    <p:bodyStyle>
      <a:lvl1pPr marL="0" indent="0" algn="l" defTabSz="1470480"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60" rtl="0" eaLnBrk="1" latinLnBrk="0" hangingPunct="1">
        <a:defRPr sz="1900" kern="1200">
          <a:solidFill>
            <a:schemeClr val="tx1"/>
          </a:solidFill>
          <a:latin typeface="+mn-lt"/>
          <a:ea typeface="+mn-ea"/>
          <a:cs typeface="+mn-cs"/>
        </a:defRPr>
      </a:lvl1pPr>
      <a:lvl2pPr marL="483579" algn="l" defTabSz="967160" rtl="0" eaLnBrk="1" latinLnBrk="0" hangingPunct="1">
        <a:defRPr sz="1900" kern="1200">
          <a:solidFill>
            <a:schemeClr val="tx1"/>
          </a:solidFill>
          <a:latin typeface="+mn-lt"/>
          <a:ea typeface="+mn-ea"/>
          <a:cs typeface="+mn-cs"/>
        </a:defRPr>
      </a:lvl2pPr>
      <a:lvl3pPr marL="967160" algn="l" defTabSz="967160" rtl="0" eaLnBrk="1" latinLnBrk="0" hangingPunct="1">
        <a:defRPr sz="1900" kern="1200">
          <a:solidFill>
            <a:schemeClr val="tx1"/>
          </a:solidFill>
          <a:latin typeface="+mn-lt"/>
          <a:ea typeface="+mn-ea"/>
          <a:cs typeface="+mn-cs"/>
        </a:defRPr>
      </a:lvl3pPr>
      <a:lvl4pPr marL="1450738" algn="l" defTabSz="967160" rtl="0" eaLnBrk="1" latinLnBrk="0" hangingPunct="1">
        <a:defRPr sz="1900" kern="1200">
          <a:solidFill>
            <a:schemeClr val="tx1"/>
          </a:solidFill>
          <a:latin typeface="+mn-lt"/>
          <a:ea typeface="+mn-ea"/>
          <a:cs typeface="+mn-cs"/>
        </a:defRPr>
      </a:lvl4pPr>
      <a:lvl5pPr marL="1934320" algn="l" defTabSz="967160" rtl="0" eaLnBrk="1" latinLnBrk="0" hangingPunct="1">
        <a:defRPr sz="1900" kern="1200">
          <a:solidFill>
            <a:schemeClr val="tx1"/>
          </a:solidFill>
          <a:latin typeface="+mn-lt"/>
          <a:ea typeface="+mn-ea"/>
          <a:cs typeface="+mn-cs"/>
        </a:defRPr>
      </a:lvl5pPr>
      <a:lvl6pPr marL="2417899" algn="l" defTabSz="967160" rtl="0" eaLnBrk="1" latinLnBrk="0" hangingPunct="1">
        <a:defRPr sz="1900" kern="1200">
          <a:solidFill>
            <a:schemeClr val="tx1"/>
          </a:solidFill>
          <a:latin typeface="+mn-lt"/>
          <a:ea typeface="+mn-ea"/>
          <a:cs typeface="+mn-cs"/>
        </a:defRPr>
      </a:lvl6pPr>
      <a:lvl7pPr marL="2901479" algn="l" defTabSz="967160" rtl="0" eaLnBrk="1" latinLnBrk="0" hangingPunct="1">
        <a:defRPr sz="1900" kern="1200">
          <a:solidFill>
            <a:schemeClr val="tx1"/>
          </a:solidFill>
          <a:latin typeface="+mn-lt"/>
          <a:ea typeface="+mn-ea"/>
          <a:cs typeface="+mn-cs"/>
        </a:defRPr>
      </a:lvl7pPr>
      <a:lvl8pPr marL="3385057" algn="l" defTabSz="967160" rtl="0" eaLnBrk="1" latinLnBrk="0" hangingPunct="1">
        <a:defRPr sz="1900" kern="1200">
          <a:solidFill>
            <a:schemeClr val="tx1"/>
          </a:solidFill>
          <a:latin typeface="+mn-lt"/>
          <a:ea typeface="+mn-ea"/>
          <a:cs typeface="+mn-cs"/>
        </a:defRPr>
      </a:lvl8pPr>
      <a:lvl9pPr marL="3868638" algn="l" defTabSz="967160" rtl="0" eaLnBrk="1" latinLnBrk="0" hangingPunct="1">
        <a:defRPr sz="19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908291"/>
      </p:ext>
    </p:extLst>
  </p:cSld>
  <p:clrMap bg1="lt1" tx1="dk1" bg2="lt2" tx2="dk2" accent1="accent1" accent2="accent2" accent3="accent3" accent4="accent4" accent5="accent5" accent6="accent6" hlink="hlink" folHlink="folHlink"/>
  <p:sldLayoutIdLst>
    <p:sldLayoutId id="2147484103" r:id="rId1"/>
    <p:sldLayoutId id="2147484104" r:id="rId2"/>
  </p:sldLayoutIdLst>
  <p:txStyles>
    <p:titleStyle>
      <a:lvl1pPr algn="l" defTabSz="1470480" rtl="0" eaLnBrk="1" fontAlgn="base" hangingPunct="1">
        <a:lnSpc>
          <a:spcPct val="90000"/>
        </a:lnSpc>
        <a:spcBef>
          <a:spcPct val="0"/>
        </a:spcBef>
        <a:spcAft>
          <a:spcPct val="0"/>
        </a:spcAft>
        <a:tabLst>
          <a:tab pos="4414345" algn="l"/>
        </a:tabLst>
        <a:defRPr lang="en-NZ" sz="4300" b="1" kern="1200" dirty="0" smtClean="0">
          <a:solidFill>
            <a:schemeClr val="tx1"/>
          </a:solidFill>
          <a:latin typeface="Acumen Black" pitchFamily="2" charset="0"/>
          <a:ea typeface="+mn-ea"/>
          <a:cs typeface="Arial" charset="0"/>
        </a:defRPr>
      </a:lvl1pPr>
      <a:lvl2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2pPr>
      <a:lvl3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3pPr>
      <a:lvl4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4pPr>
      <a:lvl5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5pPr>
      <a:lvl6pPr marL="483579"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6pPr>
      <a:lvl7pPr marL="96716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7pPr>
      <a:lvl8pPr marL="1450738"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8pPr>
      <a:lvl9pPr marL="193432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9pPr>
    </p:titleStyle>
    <p:bodyStyle>
      <a:lvl1pPr marL="0" indent="0" algn="l" defTabSz="1470480"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60" rtl="0" eaLnBrk="1" latinLnBrk="0" hangingPunct="1">
        <a:defRPr sz="1900" kern="1200">
          <a:solidFill>
            <a:schemeClr val="tx1"/>
          </a:solidFill>
          <a:latin typeface="+mn-lt"/>
          <a:ea typeface="+mn-ea"/>
          <a:cs typeface="+mn-cs"/>
        </a:defRPr>
      </a:lvl1pPr>
      <a:lvl2pPr marL="483579" algn="l" defTabSz="967160" rtl="0" eaLnBrk="1" latinLnBrk="0" hangingPunct="1">
        <a:defRPr sz="1900" kern="1200">
          <a:solidFill>
            <a:schemeClr val="tx1"/>
          </a:solidFill>
          <a:latin typeface="+mn-lt"/>
          <a:ea typeface="+mn-ea"/>
          <a:cs typeface="+mn-cs"/>
        </a:defRPr>
      </a:lvl2pPr>
      <a:lvl3pPr marL="967160" algn="l" defTabSz="967160" rtl="0" eaLnBrk="1" latinLnBrk="0" hangingPunct="1">
        <a:defRPr sz="1900" kern="1200">
          <a:solidFill>
            <a:schemeClr val="tx1"/>
          </a:solidFill>
          <a:latin typeface="+mn-lt"/>
          <a:ea typeface="+mn-ea"/>
          <a:cs typeface="+mn-cs"/>
        </a:defRPr>
      </a:lvl3pPr>
      <a:lvl4pPr marL="1450738" algn="l" defTabSz="967160" rtl="0" eaLnBrk="1" latinLnBrk="0" hangingPunct="1">
        <a:defRPr sz="1900" kern="1200">
          <a:solidFill>
            <a:schemeClr val="tx1"/>
          </a:solidFill>
          <a:latin typeface="+mn-lt"/>
          <a:ea typeface="+mn-ea"/>
          <a:cs typeface="+mn-cs"/>
        </a:defRPr>
      </a:lvl4pPr>
      <a:lvl5pPr marL="1934320" algn="l" defTabSz="967160" rtl="0" eaLnBrk="1" latinLnBrk="0" hangingPunct="1">
        <a:defRPr sz="1900" kern="1200">
          <a:solidFill>
            <a:schemeClr val="tx1"/>
          </a:solidFill>
          <a:latin typeface="+mn-lt"/>
          <a:ea typeface="+mn-ea"/>
          <a:cs typeface="+mn-cs"/>
        </a:defRPr>
      </a:lvl5pPr>
      <a:lvl6pPr marL="2417899" algn="l" defTabSz="967160" rtl="0" eaLnBrk="1" latinLnBrk="0" hangingPunct="1">
        <a:defRPr sz="1900" kern="1200">
          <a:solidFill>
            <a:schemeClr val="tx1"/>
          </a:solidFill>
          <a:latin typeface="+mn-lt"/>
          <a:ea typeface="+mn-ea"/>
          <a:cs typeface="+mn-cs"/>
        </a:defRPr>
      </a:lvl6pPr>
      <a:lvl7pPr marL="2901479" algn="l" defTabSz="967160" rtl="0" eaLnBrk="1" latinLnBrk="0" hangingPunct="1">
        <a:defRPr sz="1900" kern="1200">
          <a:solidFill>
            <a:schemeClr val="tx1"/>
          </a:solidFill>
          <a:latin typeface="+mn-lt"/>
          <a:ea typeface="+mn-ea"/>
          <a:cs typeface="+mn-cs"/>
        </a:defRPr>
      </a:lvl7pPr>
      <a:lvl8pPr marL="3385057" algn="l" defTabSz="967160" rtl="0" eaLnBrk="1" latinLnBrk="0" hangingPunct="1">
        <a:defRPr sz="1900" kern="1200">
          <a:solidFill>
            <a:schemeClr val="tx1"/>
          </a:solidFill>
          <a:latin typeface="+mn-lt"/>
          <a:ea typeface="+mn-ea"/>
          <a:cs typeface="+mn-cs"/>
        </a:defRPr>
      </a:lvl8pPr>
      <a:lvl9pPr marL="3868638" algn="l" defTabSz="967160" rtl="0" eaLnBrk="1" latinLnBrk="0" hangingPunct="1">
        <a:defRPr sz="19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10000">
              <a:schemeClr val="bg1">
                <a:tint val="80000"/>
                <a:satMod val="300000"/>
              </a:schemeClr>
            </a:gs>
            <a:gs pos="100000">
              <a:schemeClr val="bg1">
                <a:lumMod val="7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425048"/>
      </p:ext>
    </p:extLst>
  </p:cSld>
  <p:clrMap bg1="lt1" tx1="dk1" bg2="lt2" tx2="dk2" accent1="accent1" accent2="accent2" accent3="accent3" accent4="accent4" accent5="accent5" accent6="accent6" hlink="hlink" folHlink="folHlink"/>
  <p:sldLayoutIdLst>
    <p:sldLayoutId id="2147484100" r:id="rId1"/>
    <p:sldLayoutId id="2147484101" r:id="rId2"/>
  </p:sldLayoutIdLst>
  <p:txStyles>
    <p:titleStyle>
      <a:lvl1pPr algn="l" defTabSz="1470480" rtl="0" eaLnBrk="1" fontAlgn="base" hangingPunct="1">
        <a:lnSpc>
          <a:spcPct val="90000"/>
        </a:lnSpc>
        <a:spcBef>
          <a:spcPct val="0"/>
        </a:spcBef>
        <a:spcAft>
          <a:spcPct val="0"/>
        </a:spcAft>
        <a:tabLst>
          <a:tab pos="4414345" algn="l"/>
        </a:tabLst>
        <a:defRPr lang="en-NZ" sz="4300" b="1" kern="1200" dirty="0" smtClean="0">
          <a:solidFill>
            <a:schemeClr val="tx1"/>
          </a:solidFill>
          <a:latin typeface="Acumen Black" pitchFamily="2" charset="0"/>
          <a:ea typeface="+mn-ea"/>
          <a:cs typeface="Arial" charset="0"/>
        </a:defRPr>
      </a:lvl1pPr>
      <a:lvl2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2pPr>
      <a:lvl3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3pPr>
      <a:lvl4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4pPr>
      <a:lvl5pPr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5pPr>
      <a:lvl6pPr marL="483579"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6pPr>
      <a:lvl7pPr marL="96716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7pPr>
      <a:lvl8pPr marL="1450738"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8pPr>
      <a:lvl9pPr marL="1934320" algn="l" defTabSz="1143465" rtl="0" eaLnBrk="1" fontAlgn="base" hangingPunct="1">
        <a:spcBef>
          <a:spcPct val="0"/>
        </a:spcBef>
        <a:spcAft>
          <a:spcPct val="0"/>
        </a:spcAft>
        <a:tabLst>
          <a:tab pos="4414345" algn="l"/>
        </a:tabLst>
        <a:defRPr sz="1700" b="1">
          <a:solidFill>
            <a:srgbClr val="29A8FF"/>
          </a:solidFill>
          <a:latin typeface="Verdana" pitchFamily="34" charset="0"/>
          <a:cs typeface="Times New Roman" pitchFamily="18" charset="0"/>
        </a:defRPr>
      </a:lvl9pPr>
    </p:titleStyle>
    <p:bodyStyle>
      <a:lvl1pPr marL="0" indent="0" algn="l" defTabSz="1470480"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p:bodyStyle>
    <p:otherStyle>
      <a:defPPr>
        <a:defRPr lang="en-US"/>
      </a:defPPr>
      <a:lvl1pPr marL="0" algn="l" defTabSz="967160" rtl="0" eaLnBrk="1" latinLnBrk="0" hangingPunct="1">
        <a:defRPr sz="1900" kern="1200">
          <a:solidFill>
            <a:schemeClr val="tx1"/>
          </a:solidFill>
          <a:latin typeface="+mn-lt"/>
          <a:ea typeface="+mn-ea"/>
          <a:cs typeface="+mn-cs"/>
        </a:defRPr>
      </a:lvl1pPr>
      <a:lvl2pPr marL="483579" algn="l" defTabSz="967160" rtl="0" eaLnBrk="1" latinLnBrk="0" hangingPunct="1">
        <a:defRPr sz="1900" kern="1200">
          <a:solidFill>
            <a:schemeClr val="tx1"/>
          </a:solidFill>
          <a:latin typeface="+mn-lt"/>
          <a:ea typeface="+mn-ea"/>
          <a:cs typeface="+mn-cs"/>
        </a:defRPr>
      </a:lvl2pPr>
      <a:lvl3pPr marL="967160" algn="l" defTabSz="967160" rtl="0" eaLnBrk="1" latinLnBrk="0" hangingPunct="1">
        <a:defRPr sz="1900" kern="1200">
          <a:solidFill>
            <a:schemeClr val="tx1"/>
          </a:solidFill>
          <a:latin typeface="+mn-lt"/>
          <a:ea typeface="+mn-ea"/>
          <a:cs typeface="+mn-cs"/>
        </a:defRPr>
      </a:lvl3pPr>
      <a:lvl4pPr marL="1450738" algn="l" defTabSz="967160" rtl="0" eaLnBrk="1" latinLnBrk="0" hangingPunct="1">
        <a:defRPr sz="1900" kern="1200">
          <a:solidFill>
            <a:schemeClr val="tx1"/>
          </a:solidFill>
          <a:latin typeface="+mn-lt"/>
          <a:ea typeface="+mn-ea"/>
          <a:cs typeface="+mn-cs"/>
        </a:defRPr>
      </a:lvl4pPr>
      <a:lvl5pPr marL="1934320" algn="l" defTabSz="967160" rtl="0" eaLnBrk="1" latinLnBrk="0" hangingPunct="1">
        <a:defRPr sz="1900" kern="1200">
          <a:solidFill>
            <a:schemeClr val="tx1"/>
          </a:solidFill>
          <a:latin typeface="+mn-lt"/>
          <a:ea typeface="+mn-ea"/>
          <a:cs typeface="+mn-cs"/>
        </a:defRPr>
      </a:lvl5pPr>
      <a:lvl6pPr marL="2417899" algn="l" defTabSz="967160" rtl="0" eaLnBrk="1" latinLnBrk="0" hangingPunct="1">
        <a:defRPr sz="1900" kern="1200">
          <a:solidFill>
            <a:schemeClr val="tx1"/>
          </a:solidFill>
          <a:latin typeface="+mn-lt"/>
          <a:ea typeface="+mn-ea"/>
          <a:cs typeface="+mn-cs"/>
        </a:defRPr>
      </a:lvl6pPr>
      <a:lvl7pPr marL="2901479" algn="l" defTabSz="967160" rtl="0" eaLnBrk="1" latinLnBrk="0" hangingPunct="1">
        <a:defRPr sz="1900" kern="1200">
          <a:solidFill>
            <a:schemeClr val="tx1"/>
          </a:solidFill>
          <a:latin typeface="+mn-lt"/>
          <a:ea typeface="+mn-ea"/>
          <a:cs typeface="+mn-cs"/>
        </a:defRPr>
      </a:lvl7pPr>
      <a:lvl8pPr marL="3385057" algn="l" defTabSz="967160" rtl="0" eaLnBrk="1" latinLnBrk="0" hangingPunct="1">
        <a:defRPr sz="1900" kern="1200">
          <a:solidFill>
            <a:schemeClr val="tx1"/>
          </a:solidFill>
          <a:latin typeface="+mn-lt"/>
          <a:ea typeface="+mn-ea"/>
          <a:cs typeface="+mn-cs"/>
        </a:defRPr>
      </a:lvl8pPr>
      <a:lvl9pPr marL="3868638" algn="l" defTabSz="967160" rtl="0" eaLnBrk="1" latinLnBrk="0" hangingPunct="1">
        <a:defRPr sz="19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3632023" y="644699"/>
            <a:ext cx="4801659" cy="696422"/>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fontAlgn="auto">
              <a:spcAft>
                <a:spcPts val="0"/>
              </a:spcAft>
            </a:pPr>
            <a:r>
              <a:rPr lang="en-NZ" sz="3200" b="1" spc="133" dirty="0">
                <a:solidFill>
                  <a:srgbClr val="FFFFFF"/>
                </a:solidFill>
                <a:latin typeface="Segoe "/>
                <a:ea typeface="Segoe Light" charset="0"/>
                <a:cs typeface="Segoe "/>
              </a:rPr>
              <a:t>TITLE PAGE</a:t>
            </a:r>
          </a:p>
        </p:txBody>
      </p:sp>
      <p:grpSp>
        <p:nvGrpSpPr>
          <p:cNvPr id="6" name="Group 5"/>
          <p:cNvGrpSpPr/>
          <p:nvPr userDrawn="1"/>
        </p:nvGrpSpPr>
        <p:grpSpPr>
          <a:xfrm>
            <a:off x="-1" y="0"/>
            <a:ext cx="12188826" cy="6858000"/>
            <a:chOff x="-1" y="0"/>
            <a:chExt cx="12188826" cy="6858000"/>
          </a:xfrm>
        </p:grpSpPr>
        <p:sp>
          <p:nvSpPr>
            <p:cNvPr id="7" name="Rectangle 6"/>
            <p:cNvSpPr/>
            <p:nvPr userDrawn="1"/>
          </p:nvSpPr>
          <p:spPr>
            <a:xfrm>
              <a:off x="0" y="0"/>
              <a:ext cx="457160" cy="6858000"/>
            </a:xfrm>
            <a:prstGeom prst="rect">
              <a:avLst/>
            </a:prstGeom>
            <a:noFill/>
            <a:ln w="3175" cmpd="sng">
              <a:solidFill>
                <a:schemeClr val="accent2"/>
              </a:solidFill>
              <a:prstDash val="dot"/>
            </a:ln>
            <a:effectLst/>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fontAlgn="auto">
                <a:spcAft>
                  <a:spcPts val="0"/>
                </a:spcAft>
              </a:pPr>
              <a:endParaRPr lang="en-US" sz="2400" b="1" dirty="0">
                <a:solidFill>
                  <a:schemeClr val="bg1">
                    <a:lumMod val="50000"/>
                  </a:schemeClr>
                </a:solidFill>
                <a:cs typeface="Times New Roman" pitchFamily="18" charset="0"/>
              </a:endParaRPr>
            </a:p>
          </p:txBody>
        </p:sp>
        <p:sp>
          <p:nvSpPr>
            <p:cNvPr id="8" name="Rectangle 7"/>
            <p:cNvSpPr/>
            <p:nvPr userDrawn="1"/>
          </p:nvSpPr>
          <p:spPr>
            <a:xfrm>
              <a:off x="11733781" y="0"/>
              <a:ext cx="455044" cy="6858000"/>
            </a:xfrm>
            <a:prstGeom prst="rect">
              <a:avLst/>
            </a:prstGeom>
            <a:noFill/>
            <a:ln w="3175" cmpd="sng">
              <a:solidFill>
                <a:schemeClr val="accent2"/>
              </a:solidFill>
              <a:prstDash val="dot"/>
            </a:ln>
            <a:effectLst/>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fontAlgn="auto">
                <a:spcAft>
                  <a:spcPts val="0"/>
                </a:spcAft>
              </a:pPr>
              <a:endParaRPr lang="en-US" sz="2400" b="1" dirty="0">
                <a:solidFill>
                  <a:schemeClr val="bg1">
                    <a:lumMod val="50000"/>
                  </a:schemeClr>
                </a:solidFill>
                <a:cs typeface="Times New Roman" pitchFamily="18" charset="0"/>
              </a:endParaRPr>
            </a:p>
          </p:txBody>
        </p:sp>
        <p:sp>
          <p:nvSpPr>
            <p:cNvPr id="9" name="Rectangle 8"/>
            <p:cNvSpPr/>
            <p:nvPr userDrawn="1"/>
          </p:nvSpPr>
          <p:spPr>
            <a:xfrm>
              <a:off x="0" y="0"/>
              <a:ext cx="12188824" cy="457200"/>
            </a:xfrm>
            <a:prstGeom prst="rect">
              <a:avLst/>
            </a:prstGeom>
            <a:noFill/>
            <a:ln w="3175" cmpd="sng">
              <a:solidFill>
                <a:schemeClr val="accent2"/>
              </a:solidFill>
              <a:prstDash val="dot"/>
            </a:ln>
            <a:effectLst/>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fontAlgn="auto">
                <a:spcAft>
                  <a:spcPts val="0"/>
                </a:spcAft>
              </a:pPr>
              <a:endParaRPr lang="en-US" sz="2400" b="1" dirty="0">
                <a:solidFill>
                  <a:schemeClr val="bg1">
                    <a:lumMod val="50000"/>
                  </a:schemeClr>
                </a:solidFill>
                <a:cs typeface="Times New Roman" pitchFamily="18" charset="0"/>
              </a:endParaRPr>
            </a:p>
          </p:txBody>
        </p:sp>
        <p:sp>
          <p:nvSpPr>
            <p:cNvPr id="10" name="Rectangle 9"/>
            <p:cNvSpPr/>
            <p:nvPr userDrawn="1"/>
          </p:nvSpPr>
          <p:spPr>
            <a:xfrm>
              <a:off x="-1" y="6400800"/>
              <a:ext cx="12188826" cy="457200"/>
            </a:xfrm>
            <a:prstGeom prst="rect">
              <a:avLst/>
            </a:prstGeom>
            <a:noFill/>
            <a:ln w="3175" cmpd="sng">
              <a:solidFill>
                <a:schemeClr val="accent2"/>
              </a:solidFill>
              <a:prstDash val="dot"/>
            </a:ln>
            <a:effectLst/>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fontAlgn="auto">
                <a:spcAft>
                  <a:spcPts val="0"/>
                </a:spcAft>
              </a:pPr>
              <a:endParaRPr lang="en-US" sz="2400" b="1" dirty="0">
                <a:solidFill>
                  <a:schemeClr val="bg1">
                    <a:lumMod val="50000"/>
                  </a:schemeClr>
                </a:solidFill>
                <a:cs typeface="Times New Roman" pitchFamily="18" charset="0"/>
              </a:endParaRPr>
            </a:p>
          </p:txBody>
        </p:sp>
      </p:grpSp>
    </p:spTree>
    <p:extLst>
      <p:ext uri="{BB962C8B-B14F-4D97-AF65-F5344CB8AC3E}">
        <p14:creationId xmlns:p14="http://schemas.microsoft.com/office/powerpoint/2010/main" val="2666968924"/>
      </p:ext>
    </p:extLst>
  </p:cSld>
  <p:clrMap bg1="lt1" tx1="dk1" bg2="lt2" tx2="dk2" accent1="accent1" accent2="accent2" accent3="accent3" accent4="accent4" accent5="accent5" accent6="accent6" hlink="hlink" folHlink="folHlink"/>
  <p:sldLayoutIdLst>
    <p:sldLayoutId id="2147484095" r:id="rId1"/>
  </p:sldLayoutIdLst>
  <p:txStyles>
    <p:titleStyle>
      <a:lvl1pPr algn="ctr" defTabSz="609493" rtl="0" eaLnBrk="1" latinLnBrk="0" hangingPunct="1">
        <a:spcBef>
          <a:spcPct val="0"/>
        </a:spcBef>
        <a:buNone/>
        <a:defRPr sz="5900" kern="1200">
          <a:solidFill>
            <a:schemeClr val="tx1"/>
          </a:solidFill>
          <a:latin typeface="+mj-lt"/>
          <a:ea typeface="+mj-ea"/>
          <a:cs typeface="+mj-cs"/>
        </a:defRPr>
      </a:lvl1pPr>
    </p:titleStyle>
    <p:bodyStyle>
      <a:lvl1pPr marL="457120" indent="-457120" algn="l" defTabSz="609493" rtl="0" eaLnBrk="1" latinLnBrk="0" hangingPunct="1">
        <a:spcBef>
          <a:spcPct val="20000"/>
        </a:spcBef>
        <a:buFont typeface="Arial"/>
        <a:buChar char="•"/>
        <a:defRPr sz="4300" kern="1200">
          <a:solidFill>
            <a:schemeClr val="tx1"/>
          </a:solidFill>
          <a:latin typeface="+mn-lt"/>
          <a:ea typeface="+mn-ea"/>
          <a:cs typeface="+mn-cs"/>
        </a:defRPr>
      </a:lvl1pPr>
      <a:lvl2pPr marL="990427" indent="-380933" algn="l" defTabSz="609493" rtl="0" eaLnBrk="1" latinLnBrk="0" hangingPunct="1">
        <a:spcBef>
          <a:spcPct val="20000"/>
        </a:spcBef>
        <a:buFont typeface="Arial"/>
        <a:buChar char="–"/>
        <a:defRPr sz="3700" kern="1200">
          <a:solidFill>
            <a:schemeClr val="tx1"/>
          </a:solidFill>
          <a:latin typeface="+mn-lt"/>
          <a:ea typeface="+mn-ea"/>
          <a:cs typeface="+mn-cs"/>
        </a:defRPr>
      </a:lvl2pPr>
      <a:lvl3pPr marL="1523733" indent="-304747" algn="l" defTabSz="609493" rtl="0" eaLnBrk="1" latinLnBrk="0" hangingPunct="1">
        <a:spcBef>
          <a:spcPct val="20000"/>
        </a:spcBef>
        <a:buFont typeface="Arial"/>
        <a:buChar char="•"/>
        <a:defRPr sz="3200" kern="1200">
          <a:solidFill>
            <a:schemeClr val="tx1"/>
          </a:solidFill>
          <a:latin typeface="+mn-lt"/>
          <a:ea typeface="+mn-ea"/>
          <a:cs typeface="+mn-cs"/>
        </a:defRPr>
      </a:lvl3pPr>
      <a:lvl4pPr marL="2133227" indent="-304747" algn="l" defTabSz="609493" rtl="0" eaLnBrk="1" latinLnBrk="0" hangingPunct="1">
        <a:spcBef>
          <a:spcPct val="20000"/>
        </a:spcBef>
        <a:buFont typeface="Arial"/>
        <a:buChar char="–"/>
        <a:defRPr sz="2700" kern="1200">
          <a:solidFill>
            <a:schemeClr val="tx1"/>
          </a:solidFill>
          <a:latin typeface="+mn-lt"/>
          <a:ea typeface="+mn-ea"/>
          <a:cs typeface="+mn-cs"/>
        </a:defRPr>
      </a:lvl4pPr>
      <a:lvl5pPr marL="2742720" indent="-304747" algn="l" defTabSz="609493" rtl="0" eaLnBrk="1" latinLnBrk="0" hangingPunct="1">
        <a:spcBef>
          <a:spcPct val="20000"/>
        </a:spcBef>
        <a:buFont typeface="Arial"/>
        <a:buChar char="»"/>
        <a:defRPr sz="2700" kern="1200">
          <a:solidFill>
            <a:schemeClr val="tx1"/>
          </a:solidFill>
          <a:latin typeface="+mn-lt"/>
          <a:ea typeface="+mn-ea"/>
          <a:cs typeface="+mn-cs"/>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INTERGEN-062.JPG"/>
          <p:cNvPicPr>
            <a:picLocks noChangeAspect="1"/>
          </p:cNvPicPr>
          <p:nvPr userDrawn="1"/>
        </p:nvPicPr>
        <p:blipFill rotWithShape="1">
          <a:blip r:embed="rId4" cstate="screen">
            <a:extLst>
              <a:ext uri="{28A0092B-C50C-407E-A947-70E740481C1C}">
                <a14:useLocalDpi xmlns:a14="http://schemas.microsoft.com/office/drawing/2010/main"/>
              </a:ext>
            </a:extLst>
          </a:blip>
          <a:srcRect b="-23550"/>
          <a:stretch/>
        </p:blipFill>
        <p:spPr>
          <a:xfrm>
            <a:off x="-1" y="0"/>
            <a:ext cx="12217401" cy="6883200"/>
          </a:xfrm>
          <a:prstGeom prst="rect">
            <a:avLst/>
          </a:prstGeom>
        </p:spPr>
      </p:pic>
      <p:sp>
        <p:nvSpPr>
          <p:cNvPr id="2" name="Rectangle 1"/>
          <p:cNvSpPr/>
          <p:nvPr userDrawn="1"/>
        </p:nvSpPr>
        <p:spPr>
          <a:xfrm>
            <a:off x="0" y="3434292"/>
            <a:ext cx="12188825" cy="3429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fontAlgn="auto">
              <a:spcAft>
                <a:spcPts val="0"/>
              </a:spcAft>
            </a:pPr>
            <a:endParaRPr lang="en-US" sz="3200" b="1" spc="133" dirty="0">
              <a:solidFill>
                <a:srgbClr val="FFD300"/>
              </a:solidFill>
              <a:latin typeface="Segoe "/>
              <a:ea typeface="Segoe Light" charset="0"/>
              <a:cs typeface="Segoe "/>
            </a:endParaRPr>
          </a:p>
        </p:txBody>
      </p:sp>
    </p:spTree>
    <p:extLst>
      <p:ext uri="{BB962C8B-B14F-4D97-AF65-F5344CB8AC3E}">
        <p14:creationId xmlns:p14="http://schemas.microsoft.com/office/powerpoint/2010/main" val="3287162227"/>
      </p:ext>
    </p:extLst>
  </p:cSld>
  <p:clrMap bg1="lt1" tx1="dk1" bg2="lt2" tx2="dk2" accent1="accent1" accent2="accent2" accent3="accent3" accent4="accent4" accent5="accent5" accent6="accent6" hlink="hlink" folHlink="folHlink"/>
  <p:sldLayoutIdLst>
    <p:sldLayoutId id="2147484068" r:id="rId1"/>
    <p:sldLayoutId id="2147484069" r:id="rId2"/>
  </p:sldLayoutIdLst>
  <p:txStyles>
    <p:titleStyle>
      <a:lvl1pPr algn="ctr" defTabSz="457200" rtl="0" eaLnBrk="1" latinLnBrk="0" hangingPunct="1">
        <a:spcBef>
          <a:spcPct val="0"/>
        </a:spcBef>
        <a:buNone/>
        <a:defRPr lang="en-US" sz="3200" b="1" kern="1200" cap="all" spc="0">
          <a:solidFill>
            <a:srgbClr val="FFD300"/>
          </a:solidFill>
          <a:latin typeface="Segoe "/>
          <a:ea typeface="Segoe Light" charset="0"/>
          <a:cs typeface="Segoe "/>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INTERGEN-062.JPG"/>
          <p:cNvPicPr>
            <a:picLocks noChangeAspect="1"/>
          </p:cNvPicPr>
          <p:nvPr userDrawn="1"/>
        </p:nvPicPr>
        <p:blipFill rotWithShape="1">
          <a:blip r:embed="rId4" cstate="screen">
            <a:extLst>
              <a:ext uri="{28A0092B-C50C-407E-A947-70E740481C1C}">
                <a14:useLocalDpi xmlns:a14="http://schemas.microsoft.com/office/drawing/2010/main"/>
              </a:ext>
            </a:extLst>
          </a:blip>
          <a:srcRect b="-23550"/>
          <a:stretch/>
        </p:blipFill>
        <p:spPr>
          <a:xfrm>
            <a:off x="-1" y="0"/>
            <a:ext cx="12217401" cy="6883200"/>
          </a:xfrm>
          <a:prstGeom prst="rect">
            <a:avLst/>
          </a:prstGeom>
        </p:spPr>
      </p:pic>
      <p:sp>
        <p:nvSpPr>
          <p:cNvPr id="2" name="Rectangle 1"/>
          <p:cNvSpPr/>
          <p:nvPr userDrawn="1"/>
        </p:nvSpPr>
        <p:spPr>
          <a:xfrm>
            <a:off x="0" y="4600222"/>
            <a:ext cx="12188825" cy="226307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fontAlgn="auto">
              <a:spcAft>
                <a:spcPts val="0"/>
              </a:spcAft>
            </a:pPr>
            <a:endParaRPr lang="en-US" sz="3200" b="1" spc="133" dirty="0">
              <a:solidFill>
                <a:srgbClr val="FFD300"/>
              </a:solidFill>
              <a:latin typeface="Segoe "/>
              <a:ea typeface="Segoe Light" charset="0"/>
              <a:cs typeface="Segoe "/>
            </a:endParaRPr>
          </a:p>
        </p:txBody>
      </p:sp>
    </p:spTree>
    <p:extLst>
      <p:ext uri="{BB962C8B-B14F-4D97-AF65-F5344CB8AC3E}">
        <p14:creationId xmlns:p14="http://schemas.microsoft.com/office/powerpoint/2010/main" val="203548068"/>
      </p:ext>
    </p:extLst>
  </p:cSld>
  <p:clrMap bg1="lt1" tx1="dk1" bg2="lt2" tx2="dk2" accent1="accent1" accent2="accent2" accent3="accent3" accent4="accent4" accent5="accent5" accent6="accent6" hlink="hlink" folHlink="folHlink"/>
  <p:sldLayoutIdLst>
    <p:sldLayoutId id="2147484074" r:id="rId1"/>
    <p:sldLayoutId id="2147484075" r:id="rId2"/>
  </p:sldLayoutIdLst>
  <p:txStyles>
    <p:titleStyle>
      <a:lvl1pPr algn="ctr" defTabSz="457200" rtl="0" eaLnBrk="1" latinLnBrk="0" hangingPunct="1">
        <a:spcBef>
          <a:spcPct val="0"/>
        </a:spcBef>
        <a:buNone/>
        <a:defRPr lang="en-US" sz="3200" b="1" kern="1200" cap="all" spc="0">
          <a:solidFill>
            <a:srgbClr val="FFD300"/>
          </a:solidFill>
          <a:latin typeface="Segoe "/>
          <a:ea typeface="Segoe Light" charset="0"/>
          <a:cs typeface="Segoe "/>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 y="-15837"/>
            <a:ext cx="12217401" cy="6872542"/>
          </a:xfrm>
          <a:prstGeom prst="rect">
            <a:avLst/>
          </a:prstGeom>
        </p:spPr>
      </p:pic>
      <p:sp>
        <p:nvSpPr>
          <p:cNvPr id="2" name="Rectangle 1"/>
          <p:cNvSpPr/>
          <p:nvPr userDrawn="1"/>
        </p:nvSpPr>
        <p:spPr>
          <a:xfrm>
            <a:off x="0" y="4600222"/>
            <a:ext cx="12188825" cy="22630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fontAlgn="auto">
              <a:spcAft>
                <a:spcPts val="0"/>
              </a:spcAft>
            </a:pPr>
            <a:endParaRPr lang="en-US" sz="3200" b="1" spc="133" dirty="0">
              <a:solidFill>
                <a:srgbClr val="FFD300"/>
              </a:solidFill>
              <a:latin typeface="Segoe "/>
              <a:ea typeface="Segoe Light" charset="0"/>
              <a:cs typeface="Segoe "/>
            </a:endParaRPr>
          </a:p>
        </p:txBody>
      </p:sp>
    </p:spTree>
    <p:extLst>
      <p:ext uri="{BB962C8B-B14F-4D97-AF65-F5344CB8AC3E}">
        <p14:creationId xmlns:p14="http://schemas.microsoft.com/office/powerpoint/2010/main" val="4130537328"/>
      </p:ext>
    </p:extLst>
  </p:cSld>
  <p:clrMap bg1="lt1" tx1="dk1" bg2="lt2" tx2="dk2" accent1="accent1" accent2="accent2" accent3="accent3" accent4="accent4" accent5="accent5" accent6="accent6" hlink="hlink" folHlink="folHlink"/>
  <p:sldLayoutIdLst>
    <p:sldLayoutId id="2147484077" r:id="rId1"/>
    <p:sldLayoutId id="2147484078" r:id="rId2"/>
  </p:sldLayoutIdLst>
  <p:txStyles>
    <p:titleStyle>
      <a:lvl1pPr algn="ctr" defTabSz="457200" rtl="0" eaLnBrk="1" latinLnBrk="0" hangingPunct="1">
        <a:spcBef>
          <a:spcPct val="0"/>
        </a:spcBef>
        <a:buNone/>
        <a:defRPr lang="en-US" sz="3200" b="1" kern="1200" cap="all" spc="0">
          <a:solidFill>
            <a:srgbClr val="FFD300"/>
          </a:solidFill>
          <a:latin typeface="Segoe "/>
          <a:ea typeface="Segoe Light" charset="0"/>
          <a:cs typeface="Segoe "/>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632023" y="554183"/>
            <a:ext cx="4801659" cy="877453"/>
          </a:xfrm>
          <a:prstGeom prst="rect">
            <a:avLst/>
          </a:prstGeom>
          <a:solidFill>
            <a:srgbClr val="000000">
              <a:alpha val="50000"/>
            </a:srgbClr>
          </a:solidFill>
          <a:ln w="9525" cap="flat" cmpd="sng" algn="ctr">
            <a:solidFill>
              <a:srgbClr val="FFFFFF"/>
            </a:solidFill>
            <a:prstDash val="solid"/>
          </a:ln>
          <a:effectLst/>
        </p:spPr>
        <p:txBody>
          <a:bodyPr lIns="121899" tIns="60949" rIns="121899" bIns="60949"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1" i="0" u="none" strike="noStrike" kern="0" cap="none" spc="133" normalizeH="0" baseline="0" noProof="0" dirty="0">
                <a:ln>
                  <a:noFill/>
                </a:ln>
                <a:solidFill>
                  <a:srgbClr val="FFD300"/>
                </a:solidFill>
                <a:effectLst/>
                <a:uLnTx/>
                <a:uFillTx/>
                <a:latin typeface="Segoe "/>
                <a:ea typeface="Segoe Light" charset="0"/>
                <a:cs typeface="Segoe "/>
              </a:rPr>
              <a:t>HEADING</a:t>
            </a:r>
          </a:p>
        </p:txBody>
      </p:sp>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b="-155"/>
          <a:stretch/>
        </p:blipFill>
        <p:spPr>
          <a:xfrm>
            <a:off x="0" y="0"/>
            <a:ext cx="12222689" cy="6894000"/>
          </a:xfrm>
          <a:prstGeom prst="rect">
            <a:avLst/>
          </a:prstGeom>
        </p:spPr>
      </p:pic>
      <p:sp>
        <p:nvSpPr>
          <p:cNvPr id="12" name="Rectangle 11"/>
          <p:cNvSpPr/>
          <p:nvPr userDrawn="1"/>
        </p:nvSpPr>
        <p:spPr>
          <a:xfrm>
            <a:off x="2" y="0"/>
            <a:ext cx="6092824" cy="685799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a:endParaRPr lang="en-US"/>
          </a:p>
        </p:txBody>
      </p:sp>
    </p:spTree>
    <p:extLst>
      <p:ext uri="{BB962C8B-B14F-4D97-AF65-F5344CB8AC3E}">
        <p14:creationId xmlns:p14="http://schemas.microsoft.com/office/powerpoint/2010/main" val="687423207"/>
      </p:ext>
    </p:extLst>
  </p:cSld>
  <p:clrMap bg1="lt1" tx1="dk1" bg2="lt2" tx2="dk2" accent1="accent1" accent2="accent2" accent3="accent3" accent4="accent4" accent5="accent5" accent6="accent6" hlink="hlink" folHlink="folHlink"/>
  <p:sldLayoutIdLst>
    <p:sldLayoutId id="2147484056" r:id="rId1"/>
    <p:sldLayoutId id="2147484057" r:id="rId2"/>
  </p:sldLayoutIdLst>
  <p:txStyles>
    <p:titleStyle>
      <a:lvl1pPr algn="l" defTabSz="457200" rtl="0" eaLnBrk="1" latinLnBrk="0" hangingPunct="1">
        <a:lnSpc>
          <a:spcPct val="90000"/>
        </a:lnSpc>
        <a:spcBef>
          <a:spcPct val="0"/>
        </a:spcBef>
        <a:buNone/>
        <a:defRPr lang="en-US" sz="4800" b="1" kern="1200" cap="all" spc="120">
          <a:ln w="15875" cap="rnd" cmpd="sng">
            <a:noFill/>
            <a:prstDash val="solid"/>
          </a:ln>
          <a:solidFill>
            <a:srgbClr val="FFD300"/>
          </a:solidFill>
          <a:latin typeface="Segoe "/>
          <a:ea typeface="Segoe Light" charset="0"/>
          <a:cs typeface="Segoe "/>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632023" y="554183"/>
            <a:ext cx="4801659" cy="877453"/>
          </a:xfrm>
          <a:prstGeom prst="rect">
            <a:avLst/>
          </a:prstGeom>
          <a:solidFill>
            <a:srgbClr val="000000">
              <a:alpha val="50000"/>
            </a:srgbClr>
          </a:solidFill>
          <a:ln w="9525" cap="flat" cmpd="sng" algn="ctr">
            <a:solidFill>
              <a:srgbClr val="FFFFFF"/>
            </a:solidFill>
            <a:prstDash val="solid"/>
          </a:ln>
          <a:effectLst/>
        </p:spPr>
        <p:txBody>
          <a:bodyPr lIns="121899" tIns="60949" rIns="121899" bIns="60949"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1" i="0" u="none" strike="noStrike" kern="0" cap="none" spc="133" normalizeH="0" baseline="0" noProof="0" dirty="0">
                <a:ln>
                  <a:noFill/>
                </a:ln>
                <a:solidFill>
                  <a:srgbClr val="FFD300"/>
                </a:solidFill>
                <a:effectLst/>
                <a:uLnTx/>
                <a:uFillTx/>
                <a:latin typeface="Segoe "/>
                <a:ea typeface="Segoe Light" charset="0"/>
                <a:cs typeface="Segoe "/>
              </a:rPr>
              <a:t>HEADING</a:t>
            </a:r>
          </a:p>
        </p:txBody>
      </p:sp>
      <p:pic>
        <p:nvPicPr>
          <p:cNvPr id="9" name="Picture 8"/>
          <p:cNvPicPr>
            <a:picLocks noChangeAspect="1"/>
          </p:cNvPicPr>
          <p:nvPr userDrawn="1"/>
        </p:nvPicPr>
        <p:blipFill rotWithShape="1">
          <a:blip r:embed="rId4" cstate="screen">
            <a:grayscl/>
            <a:extLst>
              <a:ext uri="{28A0092B-C50C-407E-A947-70E740481C1C}">
                <a14:useLocalDpi xmlns:a14="http://schemas.microsoft.com/office/drawing/2010/main"/>
              </a:ext>
            </a:extLst>
          </a:blip>
          <a:srcRect b="-155"/>
          <a:stretch/>
        </p:blipFill>
        <p:spPr>
          <a:xfrm>
            <a:off x="0" y="0"/>
            <a:ext cx="12222689" cy="6894000"/>
          </a:xfrm>
          <a:prstGeom prst="rect">
            <a:avLst/>
          </a:prstGeom>
        </p:spPr>
      </p:pic>
      <p:sp>
        <p:nvSpPr>
          <p:cNvPr id="12" name="Rectangle 11"/>
          <p:cNvSpPr/>
          <p:nvPr userDrawn="1"/>
        </p:nvSpPr>
        <p:spPr>
          <a:xfrm>
            <a:off x="2" y="0"/>
            <a:ext cx="6092824" cy="685799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a:endParaRPr lang="en-US"/>
          </a:p>
        </p:txBody>
      </p:sp>
    </p:spTree>
    <p:extLst>
      <p:ext uri="{BB962C8B-B14F-4D97-AF65-F5344CB8AC3E}">
        <p14:creationId xmlns:p14="http://schemas.microsoft.com/office/powerpoint/2010/main" val="1965057121"/>
      </p:ext>
    </p:extLst>
  </p:cSld>
  <p:clrMap bg1="lt1" tx1="dk1" bg2="lt2" tx2="dk2" accent1="accent1" accent2="accent2" accent3="accent3" accent4="accent4" accent5="accent5" accent6="accent6" hlink="hlink" folHlink="folHlink"/>
  <p:sldLayoutIdLst>
    <p:sldLayoutId id="2147484062" r:id="rId1"/>
    <p:sldLayoutId id="2147484063" r:id="rId2"/>
  </p:sldLayoutIdLst>
  <p:txStyles>
    <p:titleStyle>
      <a:lvl1pPr algn="l" defTabSz="457200" rtl="0" eaLnBrk="1" latinLnBrk="0" hangingPunct="1">
        <a:lnSpc>
          <a:spcPct val="90000"/>
        </a:lnSpc>
        <a:spcBef>
          <a:spcPct val="0"/>
        </a:spcBef>
        <a:buNone/>
        <a:defRPr lang="en-US" sz="4800" b="1" kern="1200" cap="all" spc="120">
          <a:ln w="15875" cap="rnd" cmpd="sng">
            <a:noFill/>
            <a:prstDash val="solid"/>
          </a:ln>
          <a:solidFill>
            <a:srgbClr val="FFD300"/>
          </a:solidFill>
          <a:latin typeface="Segoe "/>
          <a:ea typeface="Segoe Light" charset="0"/>
          <a:cs typeface="Segoe "/>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632023" y="554183"/>
            <a:ext cx="4801659" cy="877453"/>
          </a:xfrm>
          <a:prstGeom prst="rect">
            <a:avLst/>
          </a:prstGeom>
          <a:solidFill>
            <a:srgbClr val="000000">
              <a:alpha val="50000"/>
            </a:srgbClr>
          </a:solidFill>
          <a:ln w="9525" cap="flat" cmpd="sng" algn="ctr">
            <a:solidFill>
              <a:srgbClr val="FFFFFF"/>
            </a:solidFill>
            <a:prstDash val="solid"/>
          </a:ln>
          <a:effectLst/>
        </p:spPr>
        <p:txBody>
          <a:bodyPr lIns="121899" tIns="60949" rIns="121899" bIns="60949"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1" i="0" u="none" strike="noStrike" kern="0" cap="none" spc="133" normalizeH="0" baseline="0" noProof="0" dirty="0">
                <a:ln>
                  <a:noFill/>
                </a:ln>
                <a:solidFill>
                  <a:srgbClr val="FFD300"/>
                </a:solidFill>
                <a:effectLst/>
                <a:uLnTx/>
                <a:uFillTx/>
                <a:latin typeface="Segoe "/>
                <a:ea typeface="Segoe Light" charset="0"/>
                <a:cs typeface="Segoe "/>
              </a:rPr>
              <a:t>HEADING</a:t>
            </a:r>
          </a:p>
        </p:txBody>
      </p:sp>
      <p:pic>
        <p:nvPicPr>
          <p:cNvPr id="9" name="Picture 8"/>
          <p:cNvPicPr>
            <a:picLocks noChangeAspect="1"/>
          </p:cNvPicPr>
          <p:nvPr userDrawn="1"/>
        </p:nvPicPr>
        <p:blipFill rotWithShape="1">
          <a:blip r:embed="rId4" cstate="screen">
            <a:grayscl/>
            <a:extLst>
              <a:ext uri="{28A0092B-C50C-407E-A947-70E740481C1C}">
                <a14:useLocalDpi xmlns:a14="http://schemas.microsoft.com/office/drawing/2010/main"/>
              </a:ext>
            </a:extLst>
          </a:blip>
          <a:srcRect b="-155"/>
          <a:stretch/>
        </p:blipFill>
        <p:spPr>
          <a:xfrm>
            <a:off x="0" y="0"/>
            <a:ext cx="12222689" cy="6894000"/>
          </a:xfrm>
          <a:prstGeom prst="rect">
            <a:avLst/>
          </a:prstGeom>
        </p:spPr>
      </p:pic>
      <p:sp>
        <p:nvSpPr>
          <p:cNvPr id="12" name="Rectangle 11"/>
          <p:cNvSpPr/>
          <p:nvPr userDrawn="1"/>
        </p:nvSpPr>
        <p:spPr>
          <a:xfrm>
            <a:off x="2" y="0"/>
            <a:ext cx="6092824" cy="685799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a:endParaRPr lang="en-US"/>
          </a:p>
        </p:txBody>
      </p:sp>
    </p:spTree>
    <p:extLst>
      <p:ext uri="{BB962C8B-B14F-4D97-AF65-F5344CB8AC3E}">
        <p14:creationId xmlns:p14="http://schemas.microsoft.com/office/powerpoint/2010/main" val="1524298"/>
      </p:ext>
    </p:extLst>
  </p:cSld>
  <p:clrMap bg1="lt1" tx1="dk1" bg2="lt2" tx2="dk2" accent1="accent1" accent2="accent2" accent3="accent3" accent4="accent4" accent5="accent5" accent6="accent6" hlink="hlink" folHlink="folHlink"/>
  <p:sldLayoutIdLst>
    <p:sldLayoutId id="2147484065" r:id="rId1"/>
    <p:sldLayoutId id="2147484066" r:id="rId2"/>
  </p:sldLayoutIdLst>
  <p:txStyles>
    <p:titleStyle>
      <a:lvl1pPr algn="l" defTabSz="457200" rtl="0" eaLnBrk="1" latinLnBrk="0" hangingPunct="1">
        <a:lnSpc>
          <a:spcPct val="90000"/>
        </a:lnSpc>
        <a:spcBef>
          <a:spcPct val="0"/>
        </a:spcBef>
        <a:buNone/>
        <a:defRPr lang="en-US" sz="4800" b="1" kern="1200" cap="all" spc="120">
          <a:ln w="15875" cap="rnd" cmpd="sng">
            <a:noFill/>
            <a:prstDash val="solid"/>
          </a:ln>
          <a:solidFill>
            <a:srgbClr val="FFD300"/>
          </a:solidFill>
          <a:latin typeface="Segoe "/>
          <a:ea typeface="Segoe Light" charset="0"/>
          <a:cs typeface="Segoe "/>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3632023" y="554183"/>
            <a:ext cx="4801659" cy="877453"/>
          </a:xfrm>
          <a:prstGeom prst="rect">
            <a:avLst/>
          </a:prstGeom>
          <a:solidFill>
            <a:srgbClr val="000000">
              <a:alpha val="50000"/>
            </a:srgbClr>
          </a:solidFill>
          <a:ln w="9525" cap="flat" cmpd="sng" algn="ctr">
            <a:solidFill>
              <a:srgbClr val="FFFFFF"/>
            </a:solidFill>
            <a:prstDash val="solid"/>
          </a:ln>
          <a:effectLst/>
        </p:spPr>
        <p:txBody>
          <a:bodyPr lIns="121899" tIns="60949" rIns="121899" bIns="60949"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1" i="0" u="none" strike="noStrike" kern="0" cap="none" spc="133" normalizeH="0" baseline="0" noProof="0" dirty="0">
                <a:ln>
                  <a:noFill/>
                </a:ln>
                <a:solidFill>
                  <a:srgbClr val="FFD300"/>
                </a:solidFill>
                <a:effectLst/>
                <a:uLnTx/>
                <a:uFillTx/>
                <a:latin typeface="Segoe "/>
                <a:ea typeface="Segoe Light" charset="0"/>
                <a:cs typeface="Segoe "/>
              </a:rPr>
              <a:t>HEADING</a:t>
            </a:r>
          </a:p>
        </p:txBody>
      </p:sp>
      <p:pic>
        <p:nvPicPr>
          <p:cNvPr id="9" name="Picture 8"/>
          <p:cNvPicPr>
            <a:picLocks noChangeAspect="1"/>
          </p:cNvPicPr>
          <p:nvPr userDrawn="1"/>
        </p:nvPicPr>
        <p:blipFill rotWithShape="1">
          <a:blip r:embed="rId4" cstate="screen">
            <a:grayscl/>
            <a:extLst>
              <a:ext uri="{28A0092B-C50C-407E-A947-70E740481C1C}">
                <a14:useLocalDpi xmlns:a14="http://schemas.microsoft.com/office/drawing/2010/main"/>
              </a:ext>
            </a:extLst>
          </a:blip>
          <a:srcRect b="-155"/>
          <a:stretch/>
        </p:blipFill>
        <p:spPr>
          <a:xfrm>
            <a:off x="0" y="0"/>
            <a:ext cx="12222689" cy="6894000"/>
          </a:xfrm>
          <a:prstGeom prst="rect">
            <a:avLst/>
          </a:prstGeom>
        </p:spPr>
      </p:pic>
      <p:sp>
        <p:nvSpPr>
          <p:cNvPr id="12" name="Rectangle 11"/>
          <p:cNvSpPr/>
          <p:nvPr userDrawn="1"/>
        </p:nvSpPr>
        <p:spPr>
          <a:xfrm>
            <a:off x="2" y="0"/>
            <a:ext cx="6092824" cy="6857999"/>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a:endParaRPr lang="en-US"/>
          </a:p>
        </p:txBody>
      </p:sp>
    </p:spTree>
    <p:extLst>
      <p:ext uri="{BB962C8B-B14F-4D97-AF65-F5344CB8AC3E}">
        <p14:creationId xmlns:p14="http://schemas.microsoft.com/office/powerpoint/2010/main" val="784461662"/>
      </p:ext>
    </p:extLst>
  </p:cSld>
  <p:clrMap bg1="lt1" tx1="dk1" bg2="lt2" tx2="dk2" accent1="accent1" accent2="accent2" accent3="accent3" accent4="accent4" accent5="accent5" accent6="accent6" hlink="hlink" folHlink="folHlink"/>
  <p:sldLayoutIdLst>
    <p:sldLayoutId id="2147484071" r:id="rId1"/>
    <p:sldLayoutId id="2147484072" r:id="rId2"/>
  </p:sldLayoutIdLst>
  <p:txStyles>
    <p:titleStyle>
      <a:lvl1pPr algn="l" defTabSz="457200" rtl="0" eaLnBrk="1" latinLnBrk="0" hangingPunct="1">
        <a:lnSpc>
          <a:spcPct val="90000"/>
        </a:lnSpc>
        <a:spcBef>
          <a:spcPct val="0"/>
        </a:spcBef>
        <a:buNone/>
        <a:defRPr lang="en-US" sz="4800" b="1" kern="1200" cap="all" spc="120">
          <a:ln w="15875" cap="rnd" cmpd="sng">
            <a:noFill/>
            <a:prstDash val="solid"/>
          </a:ln>
          <a:solidFill>
            <a:srgbClr val="FFD300"/>
          </a:solidFill>
          <a:latin typeface="Segoe "/>
          <a:ea typeface="Segoe Light" charset="0"/>
          <a:cs typeface="Segoe "/>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hyperlink" Target="http://bit.ly/bot-hackfest-demo" TargetMode="External"/><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hyperlink" Target="https://dev.botframework.com/" TargetMode="External"/><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685699" y="0"/>
            <a:ext cx="1183210" cy="6858000"/>
          </a:xfrm>
          <a:prstGeom prst="rect">
            <a:avLst/>
          </a:prstGeom>
          <a:solidFill>
            <a:srgbClr val="081A28"/>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fontAlgn="auto">
              <a:spcAft>
                <a:spcPts val="0"/>
              </a:spcAft>
            </a:pPr>
            <a:endParaRPr lang="en-NZ" sz="3200" b="1" spc="133" dirty="0">
              <a:solidFill>
                <a:srgbClr val="FFD300"/>
              </a:solidFill>
              <a:latin typeface="Segoe "/>
              <a:ea typeface="Segoe Light" charset="0"/>
              <a:cs typeface="Segoe "/>
            </a:endParaRPr>
          </a:p>
        </p:txBody>
      </p:sp>
      <p:pic>
        <p:nvPicPr>
          <p:cNvPr id="9" name="Picture 8">
            <a:extLst>
              <a:ext uri="{FF2B5EF4-FFF2-40B4-BE49-F238E27FC236}">
                <a16:creationId xmlns:a16="http://schemas.microsoft.com/office/drawing/2014/main" id="{9F710B8D-67EF-4651-B9F2-6EB95D43E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751" y="0"/>
            <a:ext cx="9701322" cy="6858000"/>
          </a:xfrm>
          <a:prstGeom prst="rect">
            <a:avLst/>
          </a:prstGeom>
        </p:spPr>
      </p:pic>
      <p:sp>
        <p:nvSpPr>
          <p:cNvPr id="2" name="Rectangle 1">
            <a:extLst>
              <a:ext uri="{FF2B5EF4-FFF2-40B4-BE49-F238E27FC236}">
                <a16:creationId xmlns:a16="http://schemas.microsoft.com/office/drawing/2014/main" id="{1CC1E5F5-76F2-4F3E-870E-42AEB4518332}"/>
              </a:ext>
            </a:extLst>
          </p:cNvPr>
          <p:cNvSpPr/>
          <p:nvPr/>
        </p:nvSpPr>
        <p:spPr bwMode="auto">
          <a:xfrm>
            <a:off x="10477850" y="5763237"/>
            <a:ext cx="1426128" cy="897622"/>
          </a:xfrm>
          <a:prstGeom prst="rect">
            <a:avLst/>
          </a:prstGeom>
          <a:solidFill>
            <a:srgbClr val="081A2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81088" rtl="0" eaLnBrk="1" fontAlgn="base" latinLnBrk="0" hangingPunct="1">
              <a:lnSpc>
                <a:spcPct val="100000"/>
              </a:lnSpc>
              <a:spcBef>
                <a:spcPct val="0"/>
              </a:spcBef>
              <a:spcAft>
                <a:spcPct val="0"/>
              </a:spcAft>
              <a:buClrTx/>
              <a:buSzTx/>
              <a:buFontTx/>
              <a:buNone/>
              <a:tabLst/>
            </a:pPr>
            <a:endParaRPr kumimoji="0" lang="en-NZ" sz="2800" b="0" i="0" u="none" strike="noStrike" cap="none" normalizeH="0" baseline="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30610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27E04-BFC3-4276-B93E-1B2623B0E5DA}"/>
              </a:ext>
            </a:extLst>
          </p:cNvPr>
          <p:cNvSpPr>
            <a:spLocks noGrp="1"/>
          </p:cNvSpPr>
          <p:nvPr>
            <p:ph type="title"/>
          </p:nvPr>
        </p:nvSpPr>
        <p:spPr/>
        <p:txBody>
          <a:bodyPr/>
          <a:lstStyle/>
          <a:p>
            <a:r>
              <a:rPr lang="en-NZ" dirty="0"/>
              <a:t>Demo</a:t>
            </a:r>
          </a:p>
        </p:txBody>
      </p:sp>
      <p:sp>
        <p:nvSpPr>
          <p:cNvPr id="3" name="Title 1">
            <a:extLst>
              <a:ext uri="{FF2B5EF4-FFF2-40B4-BE49-F238E27FC236}">
                <a16:creationId xmlns:a16="http://schemas.microsoft.com/office/drawing/2014/main" id="{355486C0-A1E1-4A02-94DC-162566090DA5}"/>
              </a:ext>
            </a:extLst>
          </p:cNvPr>
          <p:cNvSpPr txBox="1">
            <a:spLocks/>
          </p:cNvSpPr>
          <p:nvPr/>
        </p:nvSpPr>
        <p:spPr>
          <a:xfrm>
            <a:off x="1510018" y="3632196"/>
            <a:ext cx="9295002" cy="677086"/>
          </a:xfrm>
          <a:prstGeom prst="rect">
            <a:avLst/>
          </a:prstGeom>
        </p:spPr>
        <p:txBody>
          <a:bodyPr wrap="square" lIns="121899" tIns="60949" rIns="121899" bIns="60949">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NZ" sz="3200" dirty="0">
                <a:solidFill>
                  <a:schemeClr val="bg1">
                    <a:lumMod val="75000"/>
                  </a:schemeClr>
                </a:solidFill>
                <a:latin typeface="Segoe Light" charset="0"/>
                <a:ea typeface="Segoe Light" charset="0"/>
                <a:cs typeface="Segoe Light" charset="0"/>
                <a:hlinkClick r:id="rId3"/>
              </a:rPr>
              <a:t>bit.ly/</a:t>
            </a:r>
            <a:r>
              <a:rPr lang="en-NZ" sz="3600" dirty="0">
                <a:solidFill>
                  <a:schemeClr val="bg1">
                    <a:lumMod val="75000"/>
                  </a:schemeClr>
                </a:solidFill>
                <a:latin typeface="Segoe Light" charset="0"/>
                <a:ea typeface="Segoe Light" charset="0"/>
                <a:cs typeface="Segoe Light" charset="0"/>
                <a:hlinkClick r:id="rId3"/>
              </a:rPr>
              <a:t>bot-</a:t>
            </a:r>
            <a:r>
              <a:rPr lang="en-NZ" sz="3600" dirty="0" err="1">
                <a:solidFill>
                  <a:schemeClr val="bg1">
                    <a:lumMod val="75000"/>
                  </a:schemeClr>
                </a:solidFill>
                <a:latin typeface="Segoe Light" charset="0"/>
                <a:ea typeface="Segoe Light" charset="0"/>
                <a:cs typeface="Segoe Light" charset="0"/>
                <a:hlinkClick r:id="rId3"/>
              </a:rPr>
              <a:t>hackfest</a:t>
            </a:r>
            <a:r>
              <a:rPr lang="en-NZ" sz="3600" dirty="0">
                <a:solidFill>
                  <a:schemeClr val="bg1">
                    <a:lumMod val="75000"/>
                  </a:schemeClr>
                </a:solidFill>
                <a:latin typeface="Segoe Light" charset="0"/>
                <a:ea typeface="Segoe Light" charset="0"/>
                <a:cs typeface="Segoe Light" charset="0"/>
                <a:hlinkClick r:id="rId3"/>
              </a:rPr>
              <a:t>-demo</a:t>
            </a:r>
            <a:endParaRPr lang="en-NZ" sz="3200" dirty="0">
              <a:solidFill>
                <a:srgbClr val="FFD300"/>
              </a:solidFill>
              <a:latin typeface="Segoe Light" charset="0"/>
              <a:ea typeface="Segoe Light" charset="0"/>
              <a:cs typeface="Segoe Light" charset="0"/>
            </a:endParaRPr>
          </a:p>
        </p:txBody>
      </p:sp>
    </p:spTree>
    <p:extLst>
      <p:ext uri="{BB962C8B-B14F-4D97-AF65-F5344CB8AC3E}">
        <p14:creationId xmlns:p14="http://schemas.microsoft.com/office/powerpoint/2010/main" val="4024597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27E04-BFC3-4276-B93E-1B2623B0E5DA}"/>
              </a:ext>
            </a:extLst>
          </p:cNvPr>
          <p:cNvSpPr>
            <a:spLocks noGrp="1"/>
          </p:cNvSpPr>
          <p:nvPr>
            <p:ph type="title"/>
          </p:nvPr>
        </p:nvSpPr>
        <p:spPr/>
        <p:txBody>
          <a:bodyPr/>
          <a:lstStyle/>
          <a:p>
            <a:r>
              <a:rPr lang="en-NZ" dirty="0"/>
              <a:t>Get started</a:t>
            </a:r>
          </a:p>
        </p:txBody>
      </p:sp>
      <p:sp>
        <p:nvSpPr>
          <p:cNvPr id="3" name="Title 1">
            <a:extLst>
              <a:ext uri="{FF2B5EF4-FFF2-40B4-BE49-F238E27FC236}">
                <a16:creationId xmlns:a16="http://schemas.microsoft.com/office/drawing/2014/main" id="{355486C0-A1E1-4A02-94DC-162566090DA5}"/>
              </a:ext>
            </a:extLst>
          </p:cNvPr>
          <p:cNvSpPr txBox="1">
            <a:spLocks/>
          </p:cNvSpPr>
          <p:nvPr/>
        </p:nvSpPr>
        <p:spPr>
          <a:xfrm>
            <a:off x="1510018" y="3632196"/>
            <a:ext cx="9295002" cy="677086"/>
          </a:xfrm>
          <a:prstGeom prst="rect">
            <a:avLst/>
          </a:prstGeom>
        </p:spPr>
        <p:txBody>
          <a:bodyPr wrap="square" lIns="121899" tIns="60949" rIns="121899" bIns="60949">
            <a:spAutoFit/>
          </a:bodyPr>
          <a:lstStyle>
            <a:defPPr>
              <a:defRPr lang="en-AU"/>
            </a:defPPr>
            <a:lvl1pPr algn="ctr" defTabSz="457200" eaLnBrk="1" fontAlgn="auto" latinLnBrk="0" hangingPunct="1">
              <a:spcAft>
                <a:spcPts val="0"/>
              </a:spcAft>
              <a:buNone/>
              <a:defRPr sz="3200">
                <a:solidFill>
                  <a:schemeClr val="bg1">
                    <a:lumMod val="75000"/>
                  </a:schemeClr>
                </a:solidFill>
                <a:latin typeface="Segoe Light" charset="0"/>
                <a:ea typeface="Segoe Light" charset="0"/>
                <a:cs typeface="Segoe Light" charset="0"/>
              </a:defRPr>
            </a:lvl1pPr>
          </a:lstStyle>
          <a:p>
            <a:r>
              <a:rPr lang="en-NZ" dirty="0"/>
              <a:t>bit.ly/</a:t>
            </a:r>
            <a:r>
              <a:rPr lang="en-NZ" sz="3600" dirty="0"/>
              <a:t>bot-</a:t>
            </a:r>
            <a:r>
              <a:rPr lang="en-NZ" sz="3600" dirty="0" err="1"/>
              <a:t>hackfest</a:t>
            </a:r>
            <a:endParaRPr lang="en-NZ" dirty="0"/>
          </a:p>
        </p:txBody>
      </p:sp>
    </p:spTree>
    <p:extLst>
      <p:ext uri="{BB962C8B-B14F-4D97-AF65-F5344CB8AC3E}">
        <p14:creationId xmlns:p14="http://schemas.microsoft.com/office/powerpoint/2010/main" val="895270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27E04-BFC3-4276-B93E-1B2623B0E5DA}"/>
              </a:ext>
            </a:extLst>
          </p:cNvPr>
          <p:cNvSpPr>
            <a:spLocks noGrp="1"/>
          </p:cNvSpPr>
          <p:nvPr>
            <p:ph type="title"/>
          </p:nvPr>
        </p:nvSpPr>
        <p:spPr/>
        <p:txBody>
          <a:bodyPr/>
          <a:lstStyle/>
          <a:p>
            <a:r>
              <a:rPr lang="en-NZ" dirty="0"/>
              <a:t>Some theory</a:t>
            </a:r>
          </a:p>
        </p:txBody>
      </p:sp>
      <p:sp>
        <p:nvSpPr>
          <p:cNvPr id="3" name="Title 1">
            <a:extLst>
              <a:ext uri="{FF2B5EF4-FFF2-40B4-BE49-F238E27FC236}">
                <a16:creationId xmlns:a16="http://schemas.microsoft.com/office/drawing/2014/main" id="{355486C0-A1E1-4A02-94DC-162566090DA5}"/>
              </a:ext>
            </a:extLst>
          </p:cNvPr>
          <p:cNvSpPr txBox="1">
            <a:spLocks/>
          </p:cNvSpPr>
          <p:nvPr/>
        </p:nvSpPr>
        <p:spPr>
          <a:xfrm>
            <a:off x="1510018" y="3632196"/>
            <a:ext cx="9295002" cy="677086"/>
          </a:xfrm>
          <a:prstGeom prst="rect">
            <a:avLst/>
          </a:prstGeom>
        </p:spPr>
        <p:txBody>
          <a:bodyPr wrap="square" lIns="121899" tIns="60949" rIns="121899" bIns="60949">
            <a:spAutoFit/>
          </a:bodyPr>
          <a:lstStyle>
            <a:defPPr>
              <a:defRPr lang="en-AU"/>
            </a:defPPr>
            <a:lvl1pPr algn="ctr" defTabSz="457200" eaLnBrk="1" fontAlgn="auto" latinLnBrk="0" hangingPunct="1">
              <a:spcAft>
                <a:spcPts val="0"/>
              </a:spcAft>
              <a:buNone/>
              <a:defRPr sz="3200">
                <a:solidFill>
                  <a:schemeClr val="bg1">
                    <a:lumMod val="75000"/>
                  </a:schemeClr>
                </a:solidFill>
                <a:latin typeface="Segoe Light" charset="0"/>
                <a:ea typeface="Segoe Light" charset="0"/>
                <a:cs typeface="Segoe Light" charset="0"/>
              </a:defRPr>
            </a:lvl1pPr>
          </a:lstStyle>
          <a:p>
            <a:r>
              <a:rPr lang="en-NZ" dirty="0"/>
              <a:t>bit.ly/</a:t>
            </a:r>
            <a:r>
              <a:rPr lang="en-NZ" sz="3600" dirty="0"/>
              <a:t>bot-</a:t>
            </a:r>
            <a:r>
              <a:rPr lang="en-NZ" sz="3600" dirty="0" err="1"/>
              <a:t>hackfest</a:t>
            </a:r>
            <a:endParaRPr lang="en-NZ" sz="3600" dirty="0"/>
          </a:p>
        </p:txBody>
      </p:sp>
    </p:spTree>
    <p:extLst>
      <p:ext uri="{BB962C8B-B14F-4D97-AF65-F5344CB8AC3E}">
        <p14:creationId xmlns:p14="http://schemas.microsoft.com/office/powerpoint/2010/main" val="2200713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F543D8-300F-45BC-8D55-C7477AE11BF5}"/>
              </a:ext>
            </a:extLst>
          </p:cNvPr>
          <p:cNvSpPr txBox="1">
            <a:spLocks/>
          </p:cNvSpPr>
          <p:nvPr/>
        </p:nvSpPr>
        <p:spPr>
          <a:xfrm>
            <a:off x="367573" y="410387"/>
            <a:ext cx="11410570" cy="440312"/>
          </a:xfrm>
          <a:prstGeom prst="rect">
            <a:avLst/>
          </a:prstGeom>
        </p:spPr>
        <p:txBody>
          <a:bodyPr/>
          <a:lst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dirty="0">
                <a:solidFill>
                  <a:schemeClr val="bg2"/>
                </a:solidFill>
              </a:rPr>
              <a:t>Conversation flow / dialogs</a:t>
            </a:r>
          </a:p>
        </p:txBody>
      </p:sp>
      <p:sp>
        <p:nvSpPr>
          <p:cNvPr id="7" name="TextBox 6">
            <a:extLst>
              <a:ext uri="{FF2B5EF4-FFF2-40B4-BE49-F238E27FC236}">
                <a16:creationId xmlns:a16="http://schemas.microsoft.com/office/drawing/2014/main" id="{A36829C3-3B11-4828-8AC3-6EB3B8EBDD7A}"/>
              </a:ext>
            </a:extLst>
          </p:cNvPr>
          <p:cNvSpPr txBox="1"/>
          <p:nvPr/>
        </p:nvSpPr>
        <p:spPr>
          <a:xfrm>
            <a:off x="367572" y="1201215"/>
            <a:ext cx="11410569" cy="989095"/>
          </a:xfrm>
          <a:prstGeom prst="rect">
            <a:avLst/>
          </a:prstGeom>
          <a:noFill/>
        </p:spPr>
        <p:txBody>
          <a:bodyPr wrap="square" lIns="121899" tIns="60949" rIns="121899" bIns="60949" rtlCol="0">
            <a:spAutoFit/>
          </a:bodyPr>
          <a:lstStyle>
            <a:defPPr>
              <a:defRPr lang="en-AU"/>
            </a:defPPr>
            <a:lvl1pPr defTabSz="1218957">
              <a:lnSpc>
                <a:spcPct val="150000"/>
              </a:lnSpc>
              <a:spcAft>
                <a:spcPts val="600"/>
              </a:spcAft>
              <a:defRPr sz="2000" b="1">
                <a:solidFill>
                  <a:srgbClr val="081A28"/>
                </a:solidFill>
                <a:latin typeface="+mj-lt"/>
                <a:ea typeface="Segoe Light" charset="0"/>
                <a:cs typeface="Segoe"/>
              </a:defRPr>
            </a:lvl1pPr>
          </a:lstStyle>
          <a:p>
            <a:r>
              <a:rPr lang="en-US" dirty="0">
                <a:solidFill>
                  <a:schemeClr val="bg1"/>
                </a:solidFill>
              </a:rPr>
              <a:t>Dialogs enable the bot developer to logically separate areas of bot functionality and guide conversation flow.</a:t>
            </a:r>
          </a:p>
        </p:txBody>
      </p:sp>
      <p:pic>
        <p:nvPicPr>
          <p:cNvPr id="3" name="Picture 2">
            <a:extLst>
              <a:ext uri="{FF2B5EF4-FFF2-40B4-BE49-F238E27FC236}">
                <a16:creationId xmlns:a16="http://schemas.microsoft.com/office/drawing/2014/main" id="{E533B0CA-0C79-458E-8624-F72A618ED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880" y="2681667"/>
            <a:ext cx="7621064" cy="3362794"/>
          </a:xfrm>
          <a:prstGeom prst="rect">
            <a:avLst/>
          </a:prstGeom>
        </p:spPr>
      </p:pic>
    </p:spTree>
    <p:extLst>
      <p:ext uri="{BB962C8B-B14F-4D97-AF65-F5344CB8AC3E}">
        <p14:creationId xmlns:p14="http://schemas.microsoft.com/office/powerpoint/2010/main" val="4278013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F543D8-300F-45BC-8D55-C7477AE11BF5}"/>
              </a:ext>
            </a:extLst>
          </p:cNvPr>
          <p:cNvSpPr txBox="1">
            <a:spLocks/>
          </p:cNvSpPr>
          <p:nvPr/>
        </p:nvSpPr>
        <p:spPr>
          <a:xfrm>
            <a:off x="367573" y="410387"/>
            <a:ext cx="11410570" cy="440312"/>
          </a:xfrm>
          <a:prstGeom prst="rect">
            <a:avLst/>
          </a:prstGeom>
        </p:spPr>
        <p:txBody>
          <a:bodyPr/>
          <a:lst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dirty="0">
                <a:solidFill>
                  <a:schemeClr val="bg2"/>
                </a:solidFill>
              </a:rPr>
              <a:t>Dialog lifecycle</a:t>
            </a:r>
          </a:p>
        </p:txBody>
      </p:sp>
      <p:sp>
        <p:nvSpPr>
          <p:cNvPr id="7" name="TextBox 6">
            <a:extLst>
              <a:ext uri="{FF2B5EF4-FFF2-40B4-BE49-F238E27FC236}">
                <a16:creationId xmlns:a16="http://schemas.microsoft.com/office/drawing/2014/main" id="{A36829C3-3B11-4828-8AC3-6EB3B8EBDD7A}"/>
              </a:ext>
            </a:extLst>
          </p:cNvPr>
          <p:cNvSpPr txBox="1"/>
          <p:nvPr/>
        </p:nvSpPr>
        <p:spPr>
          <a:xfrm>
            <a:off x="367572" y="1211047"/>
            <a:ext cx="11410569" cy="4767245"/>
          </a:xfrm>
          <a:prstGeom prst="rect">
            <a:avLst/>
          </a:prstGeom>
          <a:noFill/>
        </p:spPr>
        <p:txBody>
          <a:bodyPr wrap="square" lIns="121899" tIns="60949" rIns="121899" bIns="60949" rtlCol="0">
            <a:spAutoFit/>
          </a:bodyPr>
          <a:lstStyle>
            <a:defPPr>
              <a:defRPr lang="en-AU"/>
            </a:defPPr>
            <a:lvl1pPr defTabSz="1218957">
              <a:lnSpc>
                <a:spcPct val="150000"/>
              </a:lnSpc>
              <a:spcAft>
                <a:spcPts val="600"/>
              </a:spcAft>
              <a:defRPr sz="2000" b="1">
                <a:solidFill>
                  <a:srgbClr val="081A28"/>
                </a:solidFill>
                <a:latin typeface="+mj-lt"/>
                <a:ea typeface="Segoe Light" charset="0"/>
                <a:cs typeface="Segoe"/>
              </a:defRPr>
            </a:lvl1pPr>
          </a:lstStyle>
          <a:p>
            <a:r>
              <a:rPr lang="en-US" dirty="0">
                <a:solidFill>
                  <a:schemeClr val="bg1"/>
                </a:solidFill>
              </a:rPr>
              <a:t>When a dialog is invoked, it takes control of the conversation flow. Every new message will be subject to processing by that dialog until it either closes or redirects to another dialog.</a:t>
            </a:r>
          </a:p>
          <a:p>
            <a:endParaRPr lang="en-US" b="0" dirty="0">
              <a:solidFill>
                <a:schemeClr val="bg1"/>
              </a:solidFill>
            </a:endParaRPr>
          </a:p>
          <a:p>
            <a:r>
              <a:rPr lang="en-US" b="0" dirty="0">
                <a:solidFill>
                  <a:schemeClr val="bg1"/>
                </a:solidFill>
              </a:rPr>
              <a:t>Every dialog method must end with one of the following:</a:t>
            </a:r>
          </a:p>
          <a:p>
            <a:r>
              <a:rPr lang="en-US" b="0" dirty="0" err="1">
                <a:solidFill>
                  <a:schemeClr val="bg2"/>
                </a:solidFill>
                <a:latin typeface="Consolas" panose="020B0609020204030204" pitchFamily="49" charset="0"/>
                <a:ea typeface="Hack" panose="020B0609030202020204" pitchFamily="49" charset="0"/>
                <a:cs typeface="Hack" panose="020B0609030202020204" pitchFamily="49" charset="0"/>
              </a:rPr>
              <a:t>context.Wait</a:t>
            </a:r>
            <a:r>
              <a:rPr lang="en-US" b="0" dirty="0">
                <a:solidFill>
                  <a:schemeClr val="bg2"/>
                </a:solidFill>
                <a:latin typeface="Consolas" panose="020B0609020204030204" pitchFamily="49" charset="0"/>
                <a:ea typeface="Hack" panose="020B0609030202020204" pitchFamily="49" charset="0"/>
                <a:cs typeface="Hack" panose="020B0609030202020204" pitchFamily="49" charset="0"/>
              </a:rPr>
              <a:t>()</a:t>
            </a:r>
            <a:r>
              <a:rPr lang="en-US" b="0" dirty="0">
                <a:solidFill>
                  <a:schemeClr val="bg1"/>
                </a:solidFill>
                <a:latin typeface="Consolas" panose="020B0609020204030204" pitchFamily="49" charset="0"/>
                <a:ea typeface="Hack" panose="020B0609030202020204" pitchFamily="49" charset="0"/>
                <a:cs typeface="Hack" panose="020B0609030202020204" pitchFamily="49" charset="0"/>
              </a:rPr>
              <a:t>		Wait for a user message</a:t>
            </a:r>
          </a:p>
          <a:p>
            <a:r>
              <a:rPr lang="en-US" b="0" dirty="0" err="1">
                <a:solidFill>
                  <a:schemeClr val="bg2"/>
                </a:solidFill>
                <a:latin typeface="Consolas" panose="020B0609020204030204" pitchFamily="49" charset="0"/>
                <a:ea typeface="Hack" panose="020B0609030202020204" pitchFamily="49" charset="0"/>
                <a:cs typeface="Hack" panose="020B0609030202020204" pitchFamily="49" charset="0"/>
              </a:rPr>
              <a:t>context.Fail</a:t>
            </a:r>
            <a:r>
              <a:rPr lang="en-US" b="0" dirty="0">
                <a:solidFill>
                  <a:schemeClr val="bg2"/>
                </a:solidFill>
                <a:latin typeface="Consolas" panose="020B0609020204030204" pitchFamily="49" charset="0"/>
                <a:ea typeface="Hack" panose="020B0609030202020204" pitchFamily="49" charset="0"/>
                <a:cs typeface="Hack" panose="020B0609030202020204" pitchFamily="49" charset="0"/>
              </a:rPr>
              <a:t>()</a:t>
            </a:r>
            <a:r>
              <a:rPr lang="en-US" b="0" dirty="0">
                <a:solidFill>
                  <a:schemeClr val="bg1"/>
                </a:solidFill>
                <a:latin typeface="Consolas" panose="020B0609020204030204" pitchFamily="49" charset="0"/>
                <a:ea typeface="Hack" panose="020B0609030202020204" pitchFamily="49" charset="0"/>
                <a:cs typeface="Hack" panose="020B0609030202020204" pitchFamily="49" charset="0"/>
              </a:rPr>
              <a:t>		Exit a dialog with failure, return to parent</a:t>
            </a:r>
          </a:p>
          <a:p>
            <a:r>
              <a:rPr lang="en-US" b="0" dirty="0" err="1">
                <a:solidFill>
                  <a:schemeClr val="bg2"/>
                </a:solidFill>
                <a:latin typeface="Consolas" panose="020B0609020204030204" pitchFamily="49" charset="0"/>
                <a:ea typeface="Hack" panose="020B0609030202020204" pitchFamily="49" charset="0"/>
                <a:cs typeface="Hack" panose="020B0609030202020204" pitchFamily="49" charset="0"/>
              </a:rPr>
              <a:t>context.Done</a:t>
            </a:r>
            <a:r>
              <a:rPr lang="en-US" b="0" dirty="0">
                <a:solidFill>
                  <a:schemeClr val="bg2"/>
                </a:solidFill>
                <a:latin typeface="Consolas" panose="020B0609020204030204" pitchFamily="49" charset="0"/>
                <a:ea typeface="Hack" panose="020B0609030202020204" pitchFamily="49" charset="0"/>
                <a:cs typeface="Hack" panose="020B0609030202020204" pitchFamily="49" charset="0"/>
              </a:rPr>
              <a:t>()</a:t>
            </a:r>
            <a:r>
              <a:rPr lang="en-US" b="0" dirty="0">
                <a:solidFill>
                  <a:schemeClr val="bg1"/>
                </a:solidFill>
                <a:latin typeface="Consolas" panose="020B0609020204030204" pitchFamily="49" charset="0"/>
                <a:ea typeface="Hack" panose="020B0609030202020204" pitchFamily="49" charset="0"/>
                <a:cs typeface="Hack" panose="020B0609030202020204" pitchFamily="49" charset="0"/>
              </a:rPr>
              <a:t>		Exit a dialog, send response to parent</a:t>
            </a:r>
          </a:p>
          <a:p>
            <a:r>
              <a:rPr lang="en-US" b="0" dirty="0" err="1">
                <a:solidFill>
                  <a:schemeClr val="bg2"/>
                </a:solidFill>
                <a:latin typeface="Consolas" panose="020B0609020204030204" pitchFamily="49" charset="0"/>
                <a:ea typeface="Hack" panose="020B0609030202020204" pitchFamily="49" charset="0"/>
                <a:cs typeface="Hack" panose="020B0609030202020204" pitchFamily="49" charset="0"/>
              </a:rPr>
              <a:t>context.Forward</a:t>
            </a:r>
            <a:r>
              <a:rPr lang="en-US" b="0" dirty="0">
                <a:solidFill>
                  <a:schemeClr val="bg2"/>
                </a:solidFill>
                <a:latin typeface="Consolas" panose="020B0609020204030204" pitchFamily="49" charset="0"/>
                <a:ea typeface="Hack" panose="020B0609030202020204" pitchFamily="49" charset="0"/>
                <a:cs typeface="Hack" panose="020B0609030202020204" pitchFamily="49" charset="0"/>
              </a:rPr>
              <a:t>()	</a:t>
            </a:r>
            <a:r>
              <a:rPr lang="en-US" b="0" dirty="0">
                <a:solidFill>
                  <a:schemeClr val="bg1"/>
                </a:solidFill>
                <a:latin typeface="Consolas" panose="020B0609020204030204" pitchFamily="49" charset="0"/>
                <a:ea typeface="Hack" panose="020B0609030202020204" pitchFamily="49" charset="0"/>
                <a:cs typeface="Hack" panose="020B0609030202020204" pitchFamily="49" charset="0"/>
              </a:rPr>
              <a:t>	Forward the received message to another dialog</a:t>
            </a:r>
          </a:p>
          <a:p>
            <a:r>
              <a:rPr lang="en-US" b="0" dirty="0" err="1">
                <a:solidFill>
                  <a:schemeClr val="bg2"/>
                </a:solidFill>
                <a:latin typeface="Consolas" panose="020B0609020204030204" pitchFamily="49" charset="0"/>
                <a:ea typeface="Hack" panose="020B0609030202020204" pitchFamily="49" charset="0"/>
                <a:cs typeface="Hack" panose="020B0609030202020204" pitchFamily="49" charset="0"/>
              </a:rPr>
              <a:t>context.Call</a:t>
            </a:r>
            <a:r>
              <a:rPr lang="en-US" b="0" dirty="0">
                <a:solidFill>
                  <a:schemeClr val="bg2"/>
                </a:solidFill>
                <a:latin typeface="Consolas" panose="020B0609020204030204" pitchFamily="49" charset="0"/>
                <a:ea typeface="Hack" panose="020B0609030202020204" pitchFamily="49" charset="0"/>
                <a:cs typeface="Hack" panose="020B0609030202020204" pitchFamily="49" charset="0"/>
              </a:rPr>
              <a:t>()</a:t>
            </a:r>
            <a:r>
              <a:rPr lang="en-US" b="0" dirty="0">
                <a:solidFill>
                  <a:schemeClr val="bg1"/>
                </a:solidFill>
                <a:latin typeface="Consolas" panose="020B0609020204030204" pitchFamily="49" charset="0"/>
                <a:ea typeface="Hack" panose="020B0609030202020204" pitchFamily="49" charset="0"/>
                <a:cs typeface="Hack" panose="020B0609030202020204" pitchFamily="49" charset="0"/>
              </a:rPr>
              <a:t>		Call another dialog</a:t>
            </a:r>
          </a:p>
        </p:txBody>
      </p:sp>
    </p:spTree>
    <p:extLst>
      <p:ext uri="{BB962C8B-B14F-4D97-AF65-F5344CB8AC3E}">
        <p14:creationId xmlns:p14="http://schemas.microsoft.com/office/powerpoint/2010/main" val="3754011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F543D8-300F-45BC-8D55-C7477AE11BF5}"/>
              </a:ext>
            </a:extLst>
          </p:cNvPr>
          <p:cNvSpPr txBox="1">
            <a:spLocks/>
          </p:cNvSpPr>
          <p:nvPr/>
        </p:nvSpPr>
        <p:spPr>
          <a:xfrm>
            <a:off x="367573" y="410387"/>
            <a:ext cx="11410570" cy="440312"/>
          </a:xfrm>
          <a:prstGeom prst="rect">
            <a:avLst/>
          </a:prstGeom>
        </p:spPr>
        <p:txBody>
          <a:bodyPr/>
          <a:lst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dirty="0">
                <a:solidFill>
                  <a:schemeClr val="bg2"/>
                </a:solidFill>
              </a:rPr>
              <a:t>State / data storage</a:t>
            </a:r>
          </a:p>
        </p:txBody>
      </p:sp>
      <p:sp>
        <p:nvSpPr>
          <p:cNvPr id="7" name="TextBox 6">
            <a:extLst>
              <a:ext uri="{FF2B5EF4-FFF2-40B4-BE49-F238E27FC236}">
                <a16:creationId xmlns:a16="http://schemas.microsoft.com/office/drawing/2014/main" id="{A36829C3-3B11-4828-8AC3-6EB3B8EBDD7A}"/>
              </a:ext>
            </a:extLst>
          </p:cNvPr>
          <p:cNvSpPr txBox="1"/>
          <p:nvPr/>
        </p:nvSpPr>
        <p:spPr>
          <a:xfrm>
            <a:off x="367572" y="1211047"/>
            <a:ext cx="11410569" cy="4759358"/>
          </a:xfrm>
          <a:prstGeom prst="rect">
            <a:avLst/>
          </a:prstGeom>
          <a:noFill/>
        </p:spPr>
        <p:txBody>
          <a:bodyPr wrap="square" lIns="121899" tIns="60949" rIns="121899" bIns="60949" rtlCol="0">
            <a:spAutoFit/>
          </a:bodyPr>
          <a:lstStyle>
            <a:defPPr>
              <a:defRPr lang="en-AU"/>
            </a:defPPr>
            <a:lvl1pPr defTabSz="1218957">
              <a:lnSpc>
                <a:spcPct val="150000"/>
              </a:lnSpc>
              <a:spcAft>
                <a:spcPts val="600"/>
              </a:spcAft>
              <a:defRPr sz="2000" b="1">
                <a:solidFill>
                  <a:srgbClr val="081A28"/>
                </a:solidFill>
                <a:latin typeface="+mj-lt"/>
                <a:ea typeface="Segoe Light" charset="0"/>
                <a:cs typeface="Segoe"/>
              </a:defRPr>
            </a:lvl1pPr>
          </a:lstStyle>
          <a:p>
            <a:r>
              <a:rPr lang="en-US" dirty="0">
                <a:solidFill>
                  <a:schemeClr val="bg1"/>
                </a:solidFill>
              </a:rPr>
              <a:t>Bot Framework has three data stores. These are stored in an </a:t>
            </a:r>
            <a:r>
              <a:rPr lang="en-US" dirty="0">
                <a:solidFill>
                  <a:schemeClr val="bg2"/>
                </a:solidFill>
              </a:rPr>
              <a:t>in-memory store</a:t>
            </a:r>
            <a:r>
              <a:rPr lang="en-US" dirty="0">
                <a:solidFill>
                  <a:schemeClr val="bg1"/>
                </a:solidFill>
              </a:rPr>
              <a:t>, or if an Azure Storage connection string is provided, in </a:t>
            </a:r>
            <a:r>
              <a:rPr lang="en-US" dirty="0">
                <a:solidFill>
                  <a:schemeClr val="bg2"/>
                </a:solidFill>
              </a:rPr>
              <a:t>Azure Table Storage</a:t>
            </a:r>
            <a:r>
              <a:rPr lang="en-US" dirty="0">
                <a:solidFill>
                  <a:schemeClr val="bg1"/>
                </a:solidFill>
              </a:rPr>
              <a:t>.</a:t>
            </a:r>
          </a:p>
          <a:p>
            <a:endParaRPr lang="en-US" b="0" dirty="0">
              <a:solidFill>
                <a:schemeClr val="bg1"/>
              </a:solidFill>
            </a:endParaRPr>
          </a:p>
          <a:p>
            <a:r>
              <a:rPr lang="en-US" b="0" dirty="0">
                <a:solidFill>
                  <a:schemeClr val="bg1"/>
                </a:solidFill>
              </a:rPr>
              <a:t>The three stores are:</a:t>
            </a:r>
          </a:p>
          <a:p>
            <a:r>
              <a:rPr lang="en-US" b="0" dirty="0">
                <a:solidFill>
                  <a:schemeClr val="bg2"/>
                </a:solidFill>
              </a:rPr>
              <a:t>User</a:t>
            </a:r>
            <a:r>
              <a:rPr lang="en-US" b="0" dirty="0">
                <a:solidFill>
                  <a:schemeClr val="bg1"/>
                </a:solidFill>
              </a:rPr>
              <a:t>		data associated with a </a:t>
            </a:r>
            <a:r>
              <a:rPr lang="en-US" b="0" dirty="0">
                <a:solidFill>
                  <a:schemeClr val="bg2"/>
                </a:solidFill>
              </a:rPr>
              <a:t>specific user</a:t>
            </a:r>
          </a:p>
          <a:p>
            <a:r>
              <a:rPr lang="en-US" b="0" dirty="0">
                <a:solidFill>
                  <a:schemeClr val="bg2"/>
                </a:solidFill>
              </a:rPr>
              <a:t>Conversation</a:t>
            </a:r>
            <a:r>
              <a:rPr lang="en-US" b="0" dirty="0">
                <a:solidFill>
                  <a:schemeClr val="bg1"/>
                </a:solidFill>
              </a:rPr>
              <a:t>	data associated with a </a:t>
            </a:r>
            <a:r>
              <a:rPr lang="en-US" b="0" dirty="0">
                <a:solidFill>
                  <a:schemeClr val="bg2"/>
                </a:solidFill>
              </a:rPr>
              <a:t>specific conversation with a specific user</a:t>
            </a:r>
          </a:p>
          <a:p>
            <a:r>
              <a:rPr lang="en-US" b="0" dirty="0" err="1">
                <a:solidFill>
                  <a:schemeClr val="bg2"/>
                </a:solidFill>
              </a:rPr>
              <a:t>PrivateConverstion</a:t>
            </a:r>
            <a:r>
              <a:rPr lang="en-US" b="0" dirty="0">
                <a:solidFill>
                  <a:schemeClr val="bg2"/>
                </a:solidFill>
              </a:rPr>
              <a:t>	</a:t>
            </a:r>
            <a:r>
              <a:rPr lang="en-US" b="0" dirty="0">
                <a:solidFill>
                  <a:schemeClr val="bg1"/>
                </a:solidFill>
              </a:rPr>
              <a:t>data associated with</a:t>
            </a:r>
            <a:r>
              <a:rPr lang="en-US" b="0" dirty="0">
                <a:solidFill>
                  <a:schemeClr val="bg2"/>
                </a:solidFill>
              </a:rPr>
              <a:t> a specific user within a specific conversation</a:t>
            </a:r>
          </a:p>
          <a:p>
            <a:endParaRPr lang="en-US" b="0" dirty="0">
              <a:solidFill>
                <a:schemeClr val="bg2"/>
              </a:solidFill>
            </a:endParaRPr>
          </a:p>
          <a:p>
            <a:r>
              <a:rPr lang="en-US" b="0" dirty="0">
                <a:solidFill>
                  <a:schemeClr val="bg1"/>
                </a:solidFill>
              </a:rPr>
              <a:t>Use </a:t>
            </a:r>
            <a:r>
              <a:rPr lang="en-US" b="0" dirty="0" err="1">
                <a:solidFill>
                  <a:schemeClr val="bg2"/>
                </a:solidFill>
                <a:latin typeface="Consolas" panose="020B0609020204030204" pitchFamily="49" charset="0"/>
              </a:rPr>
              <a:t>DataStoreKey</a:t>
            </a:r>
            <a:r>
              <a:rPr lang="en-US" b="0" dirty="0">
                <a:solidFill>
                  <a:schemeClr val="bg1"/>
                </a:solidFill>
              </a:rPr>
              <a:t> and </a:t>
            </a:r>
            <a:r>
              <a:rPr lang="en-US" b="0" dirty="0" err="1">
                <a:solidFill>
                  <a:schemeClr val="bg2"/>
                </a:solidFill>
                <a:latin typeface="Consolas" panose="020B0609020204030204" pitchFamily="49" charset="0"/>
              </a:rPr>
              <a:t>BotDataService</a:t>
            </a:r>
            <a:r>
              <a:rPr lang="en-US" b="0" dirty="0">
                <a:solidFill>
                  <a:schemeClr val="bg1"/>
                </a:solidFill>
              </a:rPr>
              <a:t> to read and write from data storage.</a:t>
            </a:r>
          </a:p>
        </p:txBody>
      </p:sp>
    </p:spTree>
    <p:extLst>
      <p:ext uri="{BB962C8B-B14F-4D97-AF65-F5344CB8AC3E}">
        <p14:creationId xmlns:p14="http://schemas.microsoft.com/office/powerpoint/2010/main" val="1796863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F543D8-300F-45BC-8D55-C7477AE11BF5}"/>
              </a:ext>
            </a:extLst>
          </p:cNvPr>
          <p:cNvSpPr txBox="1">
            <a:spLocks/>
          </p:cNvSpPr>
          <p:nvPr/>
        </p:nvSpPr>
        <p:spPr>
          <a:xfrm>
            <a:off x="367573" y="410387"/>
            <a:ext cx="11410570" cy="440312"/>
          </a:xfrm>
          <a:prstGeom prst="rect">
            <a:avLst/>
          </a:prstGeom>
        </p:spPr>
        <p:txBody>
          <a:bodyPr/>
          <a:lst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dirty="0" err="1">
                <a:solidFill>
                  <a:schemeClr val="bg2"/>
                </a:solidFill>
              </a:rPr>
              <a:t>Autofac</a:t>
            </a:r>
            <a:r>
              <a:rPr lang="en-NZ" dirty="0">
                <a:solidFill>
                  <a:schemeClr val="bg2"/>
                </a:solidFill>
              </a:rPr>
              <a:t> / </a:t>
            </a:r>
            <a:r>
              <a:rPr lang="en-NZ" dirty="0" err="1">
                <a:solidFill>
                  <a:schemeClr val="bg2"/>
                </a:solidFill>
              </a:rPr>
              <a:t>IoC</a:t>
            </a:r>
            <a:endParaRPr lang="en-NZ" dirty="0">
              <a:solidFill>
                <a:schemeClr val="bg2"/>
              </a:solidFill>
            </a:endParaRPr>
          </a:p>
        </p:txBody>
      </p:sp>
      <p:sp>
        <p:nvSpPr>
          <p:cNvPr id="7" name="TextBox 6">
            <a:extLst>
              <a:ext uri="{FF2B5EF4-FFF2-40B4-BE49-F238E27FC236}">
                <a16:creationId xmlns:a16="http://schemas.microsoft.com/office/drawing/2014/main" id="{A36829C3-3B11-4828-8AC3-6EB3B8EBDD7A}"/>
              </a:ext>
            </a:extLst>
          </p:cNvPr>
          <p:cNvSpPr txBox="1"/>
          <p:nvPr/>
        </p:nvSpPr>
        <p:spPr>
          <a:xfrm>
            <a:off x="367572" y="1211047"/>
            <a:ext cx="11410569" cy="4143804"/>
          </a:xfrm>
          <a:prstGeom prst="rect">
            <a:avLst/>
          </a:prstGeom>
          <a:noFill/>
        </p:spPr>
        <p:txBody>
          <a:bodyPr wrap="square" lIns="121899" tIns="60949" rIns="121899" bIns="60949" rtlCol="0">
            <a:spAutoFit/>
          </a:bodyPr>
          <a:lstStyle>
            <a:defPPr>
              <a:defRPr lang="en-AU"/>
            </a:defPPr>
            <a:lvl1pPr defTabSz="1218957">
              <a:lnSpc>
                <a:spcPct val="150000"/>
              </a:lnSpc>
              <a:spcAft>
                <a:spcPts val="600"/>
              </a:spcAft>
              <a:defRPr sz="2000" b="1">
                <a:solidFill>
                  <a:srgbClr val="081A28"/>
                </a:solidFill>
                <a:latin typeface="+mj-lt"/>
                <a:ea typeface="Segoe Light" charset="0"/>
                <a:cs typeface="Segoe"/>
              </a:defRPr>
            </a:lvl1pPr>
          </a:lstStyle>
          <a:p>
            <a:r>
              <a:rPr lang="en-US" b="0" dirty="0">
                <a:solidFill>
                  <a:schemeClr val="bg1"/>
                </a:solidFill>
              </a:rPr>
              <a:t>Bot Framework will serialize the dialog stack and all instances and save to the bot store against between each message of a conversation. </a:t>
            </a:r>
          </a:p>
          <a:p>
            <a:r>
              <a:rPr lang="en-US" b="0" dirty="0">
                <a:solidFill>
                  <a:schemeClr val="bg1"/>
                </a:solidFill>
              </a:rPr>
              <a:t>To ensure services do not get serialized and are instantiated through </a:t>
            </a:r>
            <a:r>
              <a:rPr lang="en-US" b="0" dirty="0" err="1">
                <a:solidFill>
                  <a:schemeClr val="bg1"/>
                </a:solidFill>
              </a:rPr>
              <a:t>Autofac</a:t>
            </a:r>
            <a:r>
              <a:rPr lang="en-US" b="0" dirty="0">
                <a:solidFill>
                  <a:schemeClr val="bg1"/>
                </a:solidFill>
              </a:rPr>
              <a:t> every time, use the </a:t>
            </a:r>
            <a:r>
              <a:rPr lang="en-US" b="0" dirty="0" err="1">
                <a:solidFill>
                  <a:schemeClr val="bg2"/>
                </a:solidFill>
                <a:latin typeface="Consolas" panose="020B0609020204030204" pitchFamily="49" charset="0"/>
              </a:rPr>
              <a:t>FiberModule.Key_DoNotSerialize</a:t>
            </a:r>
            <a:r>
              <a:rPr lang="en-US" b="0" dirty="0">
                <a:solidFill>
                  <a:schemeClr val="bg2"/>
                </a:solidFill>
                <a:latin typeface="Consolas" panose="020B0609020204030204" pitchFamily="49" charset="0"/>
              </a:rPr>
              <a:t> </a:t>
            </a:r>
            <a:r>
              <a:rPr lang="en-US" b="0" dirty="0">
                <a:solidFill>
                  <a:schemeClr val="bg1"/>
                </a:solidFill>
              </a:rPr>
              <a:t>key.</a:t>
            </a:r>
          </a:p>
          <a:p>
            <a:endParaRPr lang="en-US" b="0" dirty="0">
              <a:solidFill>
                <a:schemeClr val="bg1"/>
              </a:solidFill>
            </a:endParaRPr>
          </a:p>
          <a:p>
            <a:endParaRPr lang="en-US" b="0" dirty="0">
              <a:solidFill>
                <a:schemeClr val="bg1"/>
              </a:solidFill>
            </a:endParaRPr>
          </a:p>
          <a:p>
            <a:endParaRPr lang="en-US" b="0" dirty="0">
              <a:solidFill>
                <a:schemeClr val="bg1"/>
              </a:solidFill>
            </a:endParaRPr>
          </a:p>
          <a:p>
            <a:r>
              <a:rPr lang="en-US" b="0" dirty="0">
                <a:solidFill>
                  <a:schemeClr val="bg1"/>
                </a:solidFill>
              </a:rPr>
              <a:t>Use the </a:t>
            </a:r>
            <a:r>
              <a:rPr lang="en-US" b="0" dirty="0" err="1">
                <a:solidFill>
                  <a:schemeClr val="bg1"/>
                </a:solidFill>
              </a:rPr>
              <a:t>IoC</a:t>
            </a:r>
            <a:r>
              <a:rPr lang="en-US" b="0" dirty="0">
                <a:solidFill>
                  <a:schemeClr val="bg1"/>
                </a:solidFill>
              </a:rPr>
              <a:t> examples in code for registering additional types.</a:t>
            </a:r>
          </a:p>
        </p:txBody>
      </p:sp>
      <p:pic>
        <p:nvPicPr>
          <p:cNvPr id="8" name="Picture 7">
            <a:extLst>
              <a:ext uri="{FF2B5EF4-FFF2-40B4-BE49-F238E27FC236}">
                <a16:creationId xmlns:a16="http://schemas.microsoft.com/office/drawing/2014/main" id="{A7107F2E-9FE1-4CF6-9040-FF46FB83388E}"/>
              </a:ext>
            </a:extLst>
          </p:cNvPr>
          <p:cNvPicPr>
            <a:picLocks noChangeAspect="1"/>
          </p:cNvPicPr>
          <p:nvPr/>
        </p:nvPicPr>
        <p:blipFill>
          <a:blip r:embed="rId3"/>
          <a:stretch>
            <a:fillRect/>
          </a:stretch>
        </p:blipFill>
        <p:spPr>
          <a:xfrm>
            <a:off x="367572" y="3429000"/>
            <a:ext cx="6667500" cy="1295400"/>
          </a:xfrm>
          <a:prstGeom prst="rect">
            <a:avLst/>
          </a:prstGeom>
        </p:spPr>
      </p:pic>
    </p:spTree>
    <p:extLst>
      <p:ext uri="{BB962C8B-B14F-4D97-AF65-F5344CB8AC3E}">
        <p14:creationId xmlns:p14="http://schemas.microsoft.com/office/powerpoint/2010/main" val="3219900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F543D8-300F-45BC-8D55-C7477AE11BF5}"/>
              </a:ext>
            </a:extLst>
          </p:cNvPr>
          <p:cNvSpPr txBox="1">
            <a:spLocks/>
          </p:cNvSpPr>
          <p:nvPr/>
        </p:nvSpPr>
        <p:spPr>
          <a:xfrm>
            <a:off x="367573" y="410387"/>
            <a:ext cx="11410570" cy="440312"/>
          </a:xfrm>
          <a:prstGeom prst="rect">
            <a:avLst/>
          </a:prstGeom>
        </p:spPr>
        <p:txBody>
          <a:bodyPr/>
          <a:lst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dirty="0">
                <a:solidFill>
                  <a:schemeClr val="bg2"/>
                </a:solidFill>
              </a:rPr>
              <a:t>Dialog Builder</a:t>
            </a:r>
          </a:p>
        </p:txBody>
      </p:sp>
      <p:sp>
        <p:nvSpPr>
          <p:cNvPr id="7" name="TextBox 6">
            <a:extLst>
              <a:ext uri="{FF2B5EF4-FFF2-40B4-BE49-F238E27FC236}">
                <a16:creationId xmlns:a16="http://schemas.microsoft.com/office/drawing/2014/main" id="{A36829C3-3B11-4828-8AC3-6EB3B8EBDD7A}"/>
              </a:ext>
            </a:extLst>
          </p:cNvPr>
          <p:cNvSpPr txBox="1"/>
          <p:nvPr/>
        </p:nvSpPr>
        <p:spPr>
          <a:xfrm>
            <a:off x="367572" y="1211047"/>
            <a:ext cx="11410569" cy="4759358"/>
          </a:xfrm>
          <a:prstGeom prst="rect">
            <a:avLst/>
          </a:prstGeom>
          <a:noFill/>
        </p:spPr>
        <p:txBody>
          <a:bodyPr wrap="square" lIns="121899" tIns="60949" rIns="121899" bIns="60949" rtlCol="0">
            <a:spAutoFit/>
          </a:bodyPr>
          <a:lstStyle>
            <a:defPPr>
              <a:defRPr lang="en-AU"/>
            </a:defPPr>
            <a:lvl1pPr defTabSz="1218957">
              <a:lnSpc>
                <a:spcPct val="150000"/>
              </a:lnSpc>
              <a:spcAft>
                <a:spcPts val="600"/>
              </a:spcAft>
              <a:defRPr sz="2000" b="1">
                <a:solidFill>
                  <a:srgbClr val="081A28"/>
                </a:solidFill>
                <a:latin typeface="+mj-lt"/>
                <a:ea typeface="Segoe Light" charset="0"/>
                <a:cs typeface="Segoe"/>
              </a:defRPr>
            </a:lvl1pPr>
          </a:lstStyle>
          <a:p>
            <a:r>
              <a:rPr lang="en-US" b="0" dirty="0">
                <a:solidFill>
                  <a:schemeClr val="bg1"/>
                </a:solidFill>
              </a:rPr>
              <a:t>The </a:t>
            </a:r>
            <a:r>
              <a:rPr lang="en-US" b="0" dirty="0" err="1">
                <a:solidFill>
                  <a:schemeClr val="bg2"/>
                </a:solidFill>
                <a:latin typeface="Consolas" panose="020B0609020204030204" pitchFamily="49" charset="0"/>
              </a:rPr>
              <a:t>DialogBuilder</a:t>
            </a:r>
            <a:r>
              <a:rPr lang="en-US" b="0" dirty="0">
                <a:solidFill>
                  <a:schemeClr val="bg2"/>
                </a:solidFill>
                <a:latin typeface="Consolas" panose="020B0609020204030204" pitchFamily="49" charset="0"/>
              </a:rPr>
              <a:t> </a:t>
            </a:r>
            <a:r>
              <a:rPr lang="en-US" b="0" dirty="0">
                <a:solidFill>
                  <a:schemeClr val="bg1"/>
                </a:solidFill>
              </a:rPr>
              <a:t>simplifies resolution of a dialog through an </a:t>
            </a:r>
            <a:r>
              <a:rPr lang="en-US" b="0" dirty="0" err="1">
                <a:solidFill>
                  <a:schemeClr val="bg1"/>
                </a:solidFill>
              </a:rPr>
              <a:t>Autofac</a:t>
            </a:r>
            <a:r>
              <a:rPr lang="en-US" b="0" dirty="0">
                <a:solidFill>
                  <a:schemeClr val="bg1"/>
                </a:solidFill>
              </a:rPr>
              <a:t> registration. All logic pertaining to dialog creation/resolution should be contained within the </a:t>
            </a:r>
            <a:r>
              <a:rPr lang="en-US" b="0" dirty="0" err="1">
                <a:solidFill>
                  <a:schemeClr val="bg2"/>
                </a:solidFill>
                <a:latin typeface="Consolas" panose="020B0609020204030204" pitchFamily="49" charset="0"/>
              </a:rPr>
              <a:t>DialogBuilder</a:t>
            </a:r>
            <a:r>
              <a:rPr lang="en-US" b="0" dirty="0">
                <a:solidFill>
                  <a:schemeClr val="bg2"/>
                </a:solidFill>
                <a:latin typeface="Consolas" panose="020B0609020204030204" pitchFamily="49" charset="0"/>
              </a:rPr>
              <a:t> </a:t>
            </a:r>
            <a:r>
              <a:rPr lang="en-US" b="0" dirty="0">
                <a:solidFill>
                  <a:schemeClr val="bg1"/>
                </a:solidFill>
              </a:rPr>
              <a:t>class.</a:t>
            </a:r>
          </a:p>
          <a:p>
            <a:endParaRPr lang="en-US" b="0" dirty="0">
              <a:solidFill>
                <a:schemeClr val="bg1"/>
              </a:solidFill>
            </a:endParaRPr>
          </a:p>
          <a:p>
            <a:endParaRPr lang="en-US" b="0" dirty="0">
              <a:solidFill>
                <a:schemeClr val="bg1"/>
              </a:solidFill>
            </a:endParaRPr>
          </a:p>
          <a:p>
            <a:endParaRPr lang="en-US" b="0" dirty="0">
              <a:solidFill>
                <a:schemeClr val="bg1"/>
              </a:solidFill>
            </a:endParaRPr>
          </a:p>
          <a:p>
            <a:r>
              <a:rPr lang="en-US" b="0" dirty="0">
                <a:solidFill>
                  <a:schemeClr val="bg1"/>
                </a:solidFill>
              </a:rPr>
              <a:t>Use the examples and implementations in the following files:</a:t>
            </a:r>
          </a:p>
          <a:p>
            <a:r>
              <a:rPr lang="en-US" b="0" dirty="0" err="1">
                <a:solidFill>
                  <a:schemeClr val="bg2"/>
                </a:solidFill>
              </a:rPr>
              <a:t>IoC</a:t>
            </a:r>
            <a:r>
              <a:rPr lang="en-US" b="0" dirty="0">
                <a:solidFill>
                  <a:schemeClr val="bg2"/>
                </a:solidFill>
              </a:rPr>
              <a:t> registration</a:t>
            </a:r>
            <a:r>
              <a:rPr lang="en-US" b="0" dirty="0">
                <a:solidFill>
                  <a:schemeClr val="bg1"/>
                </a:solidFill>
              </a:rPr>
              <a:t>	</a:t>
            </a:r>
            <a:r>
              <a:rPr lang="en-US" b="0" dirty="0" err="1">
                <a:solidFill>
                  <a:schemeClr val="bg1"/>
                </a:solidFill>
              </a:rPr>
              <a:t>IoC</a:t>
            </a:r>
            <a:r>
              <a:rPr lang="en-US" b="0" dirty="0">
                <a:solidFill>
                  <a:schemeClr val="bg1"/>
                </a:solidFill>
              </a:rPr>
              <a:t>/</a:t>
            </a:r>
            <a:r>
              <a:rPr lang="en-US" b="0" dirty="0" err="1">
                <a:solidFill>
                  <a:schemeClr val="bg1"/>
                </a:solidFill>
              </a:rPr>
              <a:t>ApplicationDialogsModule.cs</a:t>
            </a:r>
            <a:endParaRPr lang="en-US" b="0" dirty="0">
              <a:solidFill>
                <a:schemeClr val="bg1"/>
              </a:solidFill>
            </a:endParaRPr>
          </a:p>
          <a:p>
            <a:r>
              <a:rPr lang="en-US" b="0" dirty="0" err="1">
                <a:solidFill>
                  <a:schemeClr val="bg2"/>
                </a:solidFill>
              </a:rPr>
              <a:t>IoC</a:t>
            </a:r>
            <a:r>
              <a:rPr lang="en-US" b="0" dirty="0">
                <a:solidFill>
                  <a:schemeClr val="bg2"/>
                </a:solidFill>
              </a:rPr>
              <a:t> resolution</a:t>
            </a:r>
            <a:r>
              <a:rPr lang="en-US" b="0" dirty="0">
                <a:solidFill>
                  <a:schemeClr val="bg1"/>
                </a:solidFill>
              </a:rPr>
              <a:t>	Dialogs/</a:t>
            </a:r>
            <a:r>
              <a:rPr lang="en-US" b="0" dirty="0" err="1">
                <a:solidFill>
                  <a:schemeClr val="bg1"/>
                </a:solidFill>
              </a:rPr>
              <a:t>DialogBuilder.cs</a:t>
            </a:r>
            <a:endParaRPr lang="en-US" b="0" dirty="0">
              <a:solidFill>
                <a:schemeClr val="bg1"/>
              </a:solidFill>
            </a:endParaRPr>
          </a:p>
          <a:p>
            <a:r>
              <a:rPr lang="en-US" b="0" dirty="0">
                <a:solidFill>
                  <a:schemeClr val="bg2"/>
                </a:solidFill>
              </a:rPr>
              <a:t>Usage</a:t>
            </a:r>
            <a:r>
              <a:rPr lang="en-US" b="0" dirty="0">
                <a:solidFill>
                  <a:schemeClr val="bg1"/>
                </a:solidFill>
              </a:rPr>
              <a:t>		Dialogs/</a:t>
            </a:r>
            <a:r>
              <a:rPr lang="en-US" b="0" dirty="0" err="1">
                <a:solidFill>
                  <a:schemeClr val="bg1"/>
                </a:solidFill>
              </a:rPr>
              <a:t>DemoDialog.cs</a:t>
            </a:r>
            <a:endParaRPr lang="en-US" b="0" dirty="0">
              <a:solidFill>
                <a:schemeClr val="bg1"/>
              </a:solidFill>
            </a:endParaRPr>
          </a:p>
        </p:txBody>
      </p:sp>
      <p:grpSp>
        <p:nvGrpSpPr>
          <p:cNvPr id="4" name="Group 3">
            <a:extLst>
              <a:ext uri="{FF2B5EF4-FFF2-40B4-BE49-F238E27FC236}">
                <a16:creationId xmlns:a16="http://schemas.microsoft.com/office/drawing/2014/main" id="{D489FCDA-1A09-43B4-BC96-E49DF9E41920}"/>
              </a:ext>
            </a:extLst>
          </p:cNvPr>
          <p:cNvGrpSpPr/>
          <p:nvPr/>
        </p:nvGrpSpPr>
        <p:grpSpPr>
          <a:xfrm>
            <a:off x="-1" y="2320414"/>
            <a:ext cx="12188825" cy="1484670"/>
            <a:chOff x="0" y="2418736"/>
            <a:chExt cx="12188825" cy="1484670"/>
          </a:xfrm>
        </p:grpSpPr>
        <p:sp>
          <p:nvSpPr>
            <p:cNvPr id="3" name="Rectangle 2">
              <a:extLst>
                <a:ext uri="{FF2B5EF4-FFF2-40B4-BE49-F238E27FC236}">
                  <a16:creationId xmlns:a16="http://schemas.microsoft.com/office/drawing/2014/main" id="{A1ADC565-7CCE-4120-9D0B-820080CD31D0}"/>
                </a:ext>
              </a:extLst>
            </p:cNvPr>
            <p:cNvSpPr/>
            <p:nvPr/>
          </p:nvSpPr>
          <p:spPr bwMode="auto">
            <a:xfrm>
              <a:off x="0" y="2418736"/>
              <a:ext cx="12188825" cy="148467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81088" rtl="0" eaLnBrk="1" fontAlgn="base" latinLnBrk="0" hangingPunct="1">
                <a:lnSpc>
                  <a:spcPct val="100000"/>
                </a:lnSpc>
                <a:spcBef>
                  <a:spcPct val="0"/>
                </a:spcBef>
                <a:spcAft>
                  <a:spcPct val="0"/>
                </a:spcAft>
                <a:buClrTx/>
                <a:buSzTx/>
                <a:buFontTx/>
                <a:buNone/>
                <a:tabLst/>
              </a:pPr>
              <a:endParaRPr kumimoji="0" lang="en-NZ" sz="28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9" name="Text Placeholder 5">
              <a:extLst>
                <a:ext uri="{FF2B5EF4-FFF2-40B4-BE49-F238E27FC236}">
                  <a16:creationId xmlns:a16="http://schemas.microsoft.com/office/drawing/2014/main" id="{0A082648-EC46-4E14-B620-A0A0BFAD8C5A}"/>
                </a:ext>
              </a:extLst>
            </p:cNvPr>
            <p:cNvSpPr txBox="1">
              <a:spLocks/>
            </p:cNvSpPr>
            <p:nvPr/>
          </p:nvSpPr>
          <p:spPr>
            <a:xfrm>
              <a:off x="367571" y="2676426"/>
              <a:ext cx="11410570" cy="998788"/>
            </a:xfrm>
            <a:prstGeom prst="rect">
              <a:avLst/>
            </a:prstGeom>
          </p:spPr>
          <p:txBody>
            <a:bodyPr/>
            <a:lst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sz="2000" b="0" dirty="0">
                  <a:solidFill>
                    <a:srgbClr val="081A28"/>
                  </a:solidFill>
                  <a:latin typeface="+mj-lt"/>
                </a:rPr>
                <a:t>A conversation, its dialog stack, and its state gets serialized into the bot data store. </a:t>
              </a:r>
            </a:p>
            <a:p>
              <a:endParaRPr lang="en-NZ" sz="2000" b="0" dirty="0">
                <a:solidFill>
                  <a:srgbClr val="081A28"/>
                </a:solidFill>
                <a:latin typeface="+mj-lt"/>
              </a:endParaRPr>
            </a:p>
            <a:p>
              <a:r>
                <a:rPr lang="en-NZ" sz="2000" b="0" dirty="0">
                  <a:solidFill>
                    <a:srgbClr val="081A28"/>
                  </a:solidFill>
                  <a:latin typeface="+mj-lt"/>
                </a:rPr>
                <a:t>For this reason, ALL dialogs must have the </a:t>
              </a:r>
              <a:r>
                <a:rPr lang="en-NZ" sz="2000" b="0" dirty="0">
                  <a:solidFill>
                    <a:schemeClr val="bg2"/>
                  </a:solidFill>
                  <a:highlight>
                    <a:srgbClr val="1D4B6E"/>
                  </a:highlight>
                  <a:latin typeface="Consolas" panose="020B0609020204030204" pitchFamily="49" charset="0"/>
                </a:rPr>
                <a:t>[Serializable]</a:t>
              </a:r>
              <a:r>
                <a:rPr lang="en-NZ" sz="2000" b="0" dirty="0">
                  <a:solidFill>
                    <a:srgbClr val="081A28"/>
                  </a:solidFill>
                  <a:latin typeface="+mj-lt"/>
                </a:rPr>
                <a:t> attribute applied to the class.</a:t>
              </a:r>
            </a:p>
          </p:txBody>
        </p:sp>
      </p:grpSp>
    </p:spTree>
    <p:extLst>
      <p:ext uri="{BB962C8B-B14F-4D97-AF65-F5344CB8AC3E}">
        <p14:creationId xmlns:p14="http://schemas.microsoft.com/office/powerpoint/2010/main" val="2676836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F543D8-300F-45BC-8D55-C7477AE11BF5}"/>
              </a:ext>
            </a:extLst>
          </p:cNvPr>
          <p:cNvSpPr txBox="1">
            <a:spLocks/>
          </p:cNvSpPr>
          <p:nvPr/>
        </p:nvSpPr>
        <p:spPr>
          <a:xfrm>
            <a:off x="367573" y="410387"/>
            <a:ext cx="11410570" cy="440312"/>
          </a:xfrm>
          <a:prstGeom prst="rect">
            <a:avLst/>
          </a:prstGeom>
        </p:spPr>
        <p:txBody>
          <a:bodyPr/>
          <a:lst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dirty="0">
                <a:solidFill>
                  <a:schemeClr val="bg2"/>
                </a:solidFill>
              </a:rPr>
              <a:t>Submit</a:t>
            </a:r>
          </a:p>
        </p:txBody>
      </p:sp>
      <p:sp>
        <p:nvSpPr>
          <p:cNvPr id="7" name="TextBox 6">
            <a:extLst>
              <a:ext uri="{FF2B5EF4-FFF2-40B4-BE49-F238E27FC236}">
                <a16:creationId xmlns:a16="http://schemas.microsoft.com/office/drawing/2014/main" id="{A36829C3-3B11-4828-8AC3-6EB3B8EBDD7A}"/>
              </a:ext>
            </a:extLst>
          </p:cNvPr>
          <p:cNvSpPr txBox="1"/>
          <p:nvPr/>
        </p:nvSpPr>
        <p:spPr>
          <a:xfrm>
            <a:off x="367572" y="1211047"/>
            <a:ext cx="11410569" cy="5139846"/>
          </a:xfrm>
          <a:prstGeom prst="rect">
            <a:avLst/>
          </a:prstGeom>
          <a:noFill/>
        </p:spPr>
        <p:txBody>
          <a:bodyPr wrap="square" lIns="121899" tIns="60949" rIns="121899" bIns="60949" rtlCol="0">
            <a:spAutoFit/>
          </a:bodyPr>
          <a:lstStyle>
            <a:defPPr>
              <a:defRPr lang="en-AU"/>
            </a:defPPr>
            <a:lvl1pPr defTabSz="1218957">
              <a:lnSpc>
                <a:spcPct val="150000"/>
              </a:lnSpc>
              <a:spcAft>
                <a:spcPts val="600"/>
              </a:spcAft>
              <a:defRPr sz="2000" b="1">
                <a:solidFill>
                  <a:srgbClr val="081A28"/>
                </a:solidFill>
                <a:latin typeface="+mj-lt"/>
                <a:ea typeface="Segoe Light" charset="0"/>
                <a:cs typeface="Segoe"/>
              </a:defRPr>
            </a:lvl1pPr>
          </a:lstStyle>
          <a:p>
            <a:r>
              <a:rPr lang="en-US" b="0" dirty="0">
                <a:solidFill>
                  <a:schemeClr val="bg1"/>
                </a:solidFill>
              </a:rPr>
              <a:t>Submit your bot idea by </a:t>
            </a:r>
            <a:r>
              <a:rPr lang="en-US" dirty="0">
                <a:solidFill>
                  <a:schemeClr val="bg2"/>
                </a:solidFill>
              </a:rPr>
              <a:t>Monday 11:59am (noon)</a:t>
            </a:r>
            <a:r>
              <a:rPr lang="en-US" b="0" dirty="0">
                <a:solidFill>
                  <a:schemeClr val="bg1"/>
                </a:solidFill>
              </a:rPr>
              <a:t> to </a:t>
            </a:r>
            <a:r>
              <a:rPr lang="en-US" dirty="0">
                <a:solidFill>
                  <a:schemeClr val="bg2"/>
                </a:solidFill>
              </a:rPr>
              <a:t>bit.ly/bot-</a:t>
            </a:r>
            <a:r>
              <a:rPr lang="en-US" dirty="0" err="1">
                <a:solidFill>
                  <a:schemeClr val="bg2"/>
                </a:solidFill>
              </a:rPr>
              <a:t>hackfest</a:t>
            </a:r>
            <a:r>
              <a:rPr lang="en-US" dirty="0">
                <a:solidFill>
                  <a:schemeClr val="bg2"/>
                </a:solidFill>
              </a:rPr>
              <a:t>-submit</a:t>
            </a:r>
          </a:p>
          <a:p>
            <a:endParaRPr lang="en-US" b="0" dirty="0">
              <a:solidFill>
                <a:schemeClr val="bg1"/>
              </a:solidFill>
            </a:endParaRPr>
          </a:p>
          <a:p>
            <a:r>
              <a:rPr lang="en-US" b="0" dirty="0">
                <a:solidFill>
                  <a:schemeClr val="bg1"/>
                </a:solidFill>
              </a:rPr>
              <a:t>This can be a video recording or a link to the published bot. </a:t>
            </a:r>
            <a:r>
              <a:rPr lang="en-US" dirty="0">
                <a:solidFill>
                  <a:schemeClr val="bg1"/>
                </a:solidFill>
              </a:rPr>
              <a:t>We need to see it running. </a:t>
            </a:r>
            <a:r>
              <a:rPr lang="en-US" b="0" dirty="0">
                <a:solidFill>
                  <a:schemeClr val="bg1"/>
                </a:solidFill>
              </a:rPr>
              <a:t>You won’t be judged on how many bugs there are, but on your idea(s) and </a:t>
            </a:r>
            <a:r>
              <a:rPr lang="en-US" b="0">
                <a:solidFill>
                  <a:schemeClr val="bg1"/>
                </a:solidFill>
              </a:rPr>
              <a:t>execution.</a:t>
            </a:r>
            <a:endParaRPr lang="en-US" b="0" dirty="0">
              <a:solidFill>
                <a:schemeClr val="bg1"/>
              </a:solidFill>
            </a:endParaRPr>
          </a:p>
          <a:p>
            <a:endParaRPr lang="en-US" b="0" dirty="0">
              <a:solidFill>
                <a:schemeClr val="bg1"/>
              </a:solidFill>
            </a:endParaRPr>
          </a:p>
          <a:p>
            <a:r>
              <a:rPr lang="en-US" b="0" dirty="0">
                <a:solidFill>
                  <a:schemeClr val="bg1"/>
                </a:solidFill>
              </a:rPr>
              <a:t>There is no ‘list’ of deliverables - share with us everything that screams “we should win!”.</a:t>
            </a:r>
          </a:p>
          <a:p>
            <a:pPr algn="ctr"/>
            <a:r>
              <a:rPr lang="en-US" sz="8800" b="0" dirty="0">
                <a:solidFill>
                  <a:schemeClr val="bg2"/>
                </a:solidFill>
                <a:latin typeface="Edwardian Script ITC" panose="030303020407070D0804" pitchFamily="66" charset="0"/>
              </a:rPr>
              <a:t>Impress us! </a:t>
            </a:r>
            <a:endParaRPr lang="en-US" sz="8800" b="0" dirty="0">
              <a:solidFill>
                <a:schemeClr val="bg2"/>
              </a:solidFill>
            </a:endParaRPr>
          </a:p>
        </p:txBody>
      </p:sp>
    </p:spTree>
    <p:extLst>
      <p:ext uri="{BB962C8B-B14F-4D97-AF65-F5344CB8AC3E}">
        <p14:creationId xmlns:p14="http://schemas.microsoft.com/office/powerpoint/2010/main" val="400033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43680" y="985433"/>
            <a:ext cx="9102071" cy="69358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nSpc>
                <a:spcPts val="5400"/>
              </a:lnSpc>
              <a:spcAft>
                <a:spcPts val="1200"/>
              </a:spcAft>
            </a:pPr>
            <a:r>
              <a:rPr lang="en-US" sz="6000" b="1" spc="0" dirty="0">
                <a:solidFill>
                  <a:schemeClr val="tx2"/>
                </a:solidFill>
                <a:ea typeface="Segoe UI" pitchFamily="34" charset="0"/>
                <a:cs typeface="Segoe UI" pitchFamily="34" charset="0"/>
              </a:rPr>
              <a:t>Any questions?</a:t>
            </a:r>
          </a:p>
        </p:txBody>
      </p:sp>
    </p:spTree>
    <p:extLst>
      <p:ext uri="{BB962C8B-B14F-4D97-AF65-F5344CB8AC3E}">
        <p14:creationId xmlns:p14="http://schemas.microsoft.com/office/powerpoint/2010/main" val="269703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685699" y="0"/>
            <a:ext cx="1183210" cy="6858000"/>
          </a:xfrm>
          <a:prstGeom prst="rect">
            <a:avLst/>
          </a:prstGeom>
          <a:solidFill>
            <a:srgbClr val="081A28"/>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spcCol="0" rtlCol="0" anchor="ctr"/>
          <a:lstStyle/>
          <a:p>
            <a:pPr algn="ctr" fontAlgn="auto">
              <a:spcAft>
                <a:spcPts val="0"/>
              </a:spcAft>
            </a:pPr>
            <a:endParaRPr lang="en-NZ" sz="3200" b="1" spc="133" dirty="0">
              <a:solidFill>
                <a:srgbClr val="FFD300"/>
              </a:solidFill>
              <a:latin typeface="Segoe "/>
              <a:ea typeface="Segoe Light" charset="0"/>
              <a:cs typeface="Segoe "/>
            </a:endParaRPr>
          </a:p>
        </p:txBody>
      </p:sp>
      <p:sp>
        <p:nvSpPr>
          <p:cNvPr id="5" name="Title 4"/>
          <p:cNvSpPr>
            <a:spLocks noGrp="1"/>
          </p:cNvSpPr>
          <p:nvPr>
            <p:ph type="title"/>
          </p:nvPr>
        </p:nvSpPr>
        <p:spPr>
          <a:xfrm>
            <a:off x="319587" y="2386534"/>
            <a:ext cx="5787598" cy="1558934"/>
          </a:xfrm>
        </p:spPr>
        <p:txBody>
          <a:bodyPr/>
          <a:lstStyle/>
          <a:p>
            <a:r>
              <a:rPr lang="en-US" sz="4600" dirty="0"/>
              <a:t>TECH</a:t>
            </a:r>
            <a:br>
              <a:rPr lang="en-US" sz="4600" dirty="0"/>
            </a:br>
            <a:r>
              <a:rPr lang="en-US" sz="4600" dirty="0"/>
              <a:t>STREAM</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8909" y="0"/>
            <a:ext cx="5422737" cy="699324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327" y="6196280"/>
            <a:ext cx="1432989" cy="305188"/>
          </a:xfrm>
          <a:prstGeom prst="rect">
            <a:avLst/>
          </a:prstGeom>
        </p:spPr>
      </p:pic>
    </p:spTree>
    <p:extLst>
      <p:ext uri="{BB962C8B-B14F-4D97-AF65-F5344CB8AC3E}">
        <p14:creationId xmlns:p14="http://schemas.microsoft.com/office/powerpoint/2010/main" val="1839452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F543D8-300F-45BC-8D55-C7477AE11BF5}"/>
              </a:ext>
            </a:extLst>
          </p:cNvPr>
          <p:cNvSpPr txBox="1">
            <a:spLocks/>
          </p:cNvSpPr>
          <p:nvPr/>
        </p:nvSpPr>
        <p:spPr>
          <a:xfrm>
            <a:off x="367573" y="376348"/>
            <a:ext cx="11410570" cy="440312"/>
          </a:xfrm>
          <a:prstGeom prst="rect">
            <a:avLst/>
          </a:prstGeom>
        </p:spPr>
        <p:txBody>
          <a:bodyPr/>
          <a:lst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dirty="0">
                <a:solidFill>
                  <a:schemeClr val="bg2"/>
                </a:solidFill>
              </a:rPr>
              <a:t>Next steps</a:t>
            </a:r>
          </a:p>
        </p:txBody>
      </p:sp>
      <p:sp>
        <p:nvSpPr>
          <p:cNvPr id="7" name="TextBox 6">
            <a:extLst>
              <a:ext uri="{FF2B5EF4-FFF2-40B4-BE49-F238E27FC236}">
                <a16:creationId xmlns:a16="http://schemas.microsoft.com/office/drawing/2014/main" id="{A36829C3-3B11-4828-8AC3-6EB3B8EBDD7A}"/>
              </a:ext>
            </a:extLst>
          </p:cNvPr>
          <p:cNvSpPr txBox="1"/>
          <p:nvPr/>
        </p:nvSpPr>
        <p:spPr>
          <a:xfrm>
            <a:off x="367573" y="1150957"/>
            <a:ext cx="11410569" cy="2143257"/>
          </a:xfrm>
          <a:prstGeom prst="rect">
            <a:avLst/>
          </a:prstGeom>
          <a:noFill/>
        </p:spPr>
        <p:txBody>
          <a:bodyPr wrap="square" lIns="121899" tIns="60949" rIns="121899" bIns="60949" rtlCol="0">
            <a:spAutoFit/>
          </a:bodyPr>
          <a:lstStyle>
            <a:defPPr>
              <a:defRPr lang="en-AU"/>
            </a:defPPr>
            <a:lvl1pPr defTabSz="1218957">
              <a:lnSpc>
                <a:spcPct val="150000"/>
              </a:lnSpc>
              <a:spcAft>
                <a:spcPts val="600"/>
              </a:spcAft>
              <a:defRPr sz="2000" b="1">
                <a:solidFill>
                  <a:srgbClr val="081A28"/>
                </a:solidFill>
                <a:latin typeface="+mj-lt"/>
                <a:ea typeface="Segoe Light" charset="0"/>
                <a:cs typeface="Segoe"/>
              </a:defRPr>
            </a:lvl1pPr>
          </a:lstStyle>
          <a:p>
            <a:pPr marL="342900" indent="-342900">
              <a:buFont typeface="Arial" panose="020B0604020202020204" pitchFamily="34" charset="0"/>
              <a:buChar char="•"/>
            </a:pPr>
            <a:r>
              <a:rPr lang="en-US" b="0" dirty="0">
                <a:solidFill>
                  <a:schemeClr val="bg1"/>
                </a:solidFill>
              </a:rPr>
              <a:t>Brainstorm</a:t>
            </a:r>
          </a:p>
          <a:p>
            <a:pPr marL="342900" indent="-342900">
              <a:buFont typeface="Arial" panose="020B0604020202020204" pitchFamily="34" charset="0"/>
              <a:buChar char="•"/>
            </a:pPr>
            <a:r>
              <a:rPr lang="en-US" b="0" dirty="0">
                <a:solidFill>
                  <a:schemeClr val="bg1"/>
                </a:solidFill>
              </a:rPr>
              <a:t>Design a conversation using </a:t>
            </a:r>
            <a:r>
              <a:rPr lang="en-US" b="0" dirty="0">
                <a:solidFill>
                  <a:schemeClr val="bg2"/>
                </a:solidFill>
              </a:rPr>
              <a:t>Bot Society </a:t>
            </a:r>
            <a:r>
              <a:rPr lang="en-US" b="0" dirty="0">
                <a:solidFill>
                  <a:schemeClr val="bg1"/>
                </a:solidFill>
              </a:rPr>
              <a:t>(wireframing equivalent for Bots)</a:t>
            </a:r>
          </a:p>
          <a:p>
            <a:pPr marL="342900" indent="-342900">
              <a:buFont typeface="Arial" panose="020B0604020202020204" pitchFamily="34" charset="0"/>
              <a:buChar char="•"/>
            </a:pPr>
            <a:r>
              <a:rPr lang="en-US" b="0" dirty="0">
                <a:solidFill>
                  <a:schemeClr val="bg1"/>
                </a:solidFill>
              </a:rPr>
              <a:t>Investigate the available Cognitive Services to make your bots smarter</a:t>
            </a:r>
          </a:p>
          <a:p>
            <a:pPr marL="342900" indent="-342900">
              <a:buFont typeface="Arial" panose="020B0604020202020204" pitchFamily="34" charset="0"/>
              <a:buChar char="•"/>
            </a:pPr>
            <a:r>
              <a:rPr lang="en-US" b="0" dirty="0">
                <a:solidFill>
                  <a:schemeClr val="bg1"/>
                </a:solidFill>
              </a:rPr>
              <a:t>Browse the samples on </a:t>
            </a:r>
            <a:r>
              <a:rPr lang="en-US" b="0" dirty="0" err="1">
                <a:solidFill>
                  <a:schemeClr val="bg1"/>
                </a:solidFill>
              </a:rPr>
              <a:t>Github</a:t>
            </a:r>
            <a:r>
              <a:rPr lang="en-US" b="0" dirty="0">
                <a:solidFill>
                  <a:schemeClr val="bg1"/>
                </a:solidFill>
              </a:rPr>
              <a:t> and </a:t>
            </a:r>
            <a:r>
              <a:rPr lang="en-US" b="0" dirty="0">
                <a:solidFill>
                  <a:schemeClr val="bg1"/>
                </a:solidFill>
                <a:hlinkClick r:id="rId3"/>
              </a:rPr>
              <a:t>https://dev.botframework.com/</a:t>
            </a:r>
            <a:endParaRPr lang="en-US" b="0" dirty="0">
              <a:solidFill>
                <a:schemeClr val="bg1"/>
              </a:solidFill>
            </a:endParaRPr>
          </a:p>
        </p:txBody>
      </p:sp>
      <p:sp>
        <p:nvSpPr>
          <p:cNvPr id="4" name="Title 1">
            <a:extLst>
              <a:ext uri="{FF2B5EF4-FFF2-40B4-BE49-F238E27FC236}">
                <a16:creationId xmlns:a16="http://schemas.microsoft.com/office/drawing/2014/main" id="{420548A0-4C84-4F10-A598-C9F6D4EEF3ED}"/>
              </a:ext>
            </a:extLst>
          </p:cNvPr>
          <p:cNvSpPr txBox="1">
            <a:spLocks/>
          </p:cNvSpPr>
          <p:nvPr/>
        </p:nvSpPr>
        <p:spPr>
          <a:xfrm>
            <a:off x="367573" y="3846032"/>
            <a:ext cx="5726840" cy="2277524"/>
          </a:xfrm>
          <a:prstGeom prst="rect">
            <a:avLst/>
          </a:prstGeom>
        </p:spPr>
        <p:txBody>
          <a:bodyPr wrap="square" lIns="121899" tIns="60949" rIns="121899" bIns="60949">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NZ" sz="2000" b="1" dirty="0">
                <a:solidFill>
                  <a:schemeClr val="bg1"/>
                </a:solidFill>
                <a:ea typeface="Segoe Light" charset="0"/>
                <a:cs typeface="Segoe Light" charset="0"/>
              </a:rPr>
              <a:t>Customers</a:t>
            </a:r>
          </a:p>
          <a:p>
            <a:pPr fontAlgn="auto">
              <a:spcAft>
                <a:spcPts val="0"/>
              </a:spcAft>
              <a:defRPr/>
            </a:pPr>
            <a:endParaRPr lang="en-NZ" sz="2000" dirty="0">
              <a:solidFill>
                <a:schemeClr val="bg1">
                  <a:lumMod val="75000"/>
                </a:schemeClr>
              </a:solidFill>
              <a:ea typeface="Segoe Light" charset="0"/>
              <a:cs typeface="Segoe Light" charset="0"/>
            </a:endParaRPr>
          </a:p>
          <a:p>
            <a:pPr fontAlgn="auto">
              <a:spcAft>
                <a:spcPts val="0"/>
              </a:spcAft>
              <a:defRPr/>
            </a:pPr>
            <a:r>
              <a:rPr lang="en-NZ" sz="2000" dirty="0">
                <a:solidFill>
                  <a:schemeClr val="bg1"/>
                </a:solidFill>
                <a:ea typeface="Segoe Light" charset="0"/>
                <a:cs typeface="Segoe Light" charset="0"/>
              </a:rPr>
              <a:t>Sky City</a:t>
            </a:r>
          </a:p>
          <a:p>
            <a:pPr fontAlgn="auto">
              <a:spcAft>
                <a:spcPts val="0"/>
              </a:spcAft>
              <a:defRPr/>
            </a:pPr>
            <a:r>
              <a:rPr lang="en-NZ" sz="2000" dirty="0">
                <a:solidFill>
                  <a:schemeClr val="bg1"/>
                </a:solidFill>
                <a:ea typeface="Segoe Light" charset="0"/>
                <a:cs typeface="Segoe Light" charset="0"/>
              </a:rPr>
              <a:t>Whitakers</a:t>
            </a:r>
          </a:p>
          <a:p>
            <a:pPr fontAlgn="auto">
              <a:spcAft>
                <a:spcPts val="0"/>
              </a:spcAft>
              <a:defRPr/>
            </a:pPr>
            <a:r>
              <a:rPr lang="en-NZ" sz="2000" dirty="0">
                <a:solidFill>
                  <a:schemeClr val="bg1"/>
                </a:solidFill>
                <a:ea typeface="Segoe Light" charset="0"/>
                <a:cs typeface="Segoe Light" charset="0"/>
              </a:rPr>
              <a:t>Christchurch Airport</a:t>
            </a:r>
          </a:p>
          <a:p>
            <a:pPr fontAlgn="auto">
              <a:spcAft>
                <a:spcPts val="0"/>
              </a:spcAft>
              <a:defRPr/>
            </a:pPr>
            <a:r>
              <a:rPr lang="en-NZ" sz="2000" dirty="0">
                <a:solidFill>
                  <a:schemeClr val="bg2"/>
                </a:solidFill>
                <a:ea typeface="Segoe Light" charset="0"/>
                <a:cs typeface="Segoe Light" charset="0"/>
              </a:rPr>
              <a:t>Intergen</a:t>
            </a:r>
          </a:p>
          <a:p>
            <a:pPr fontAlgn="auto">
              <a:spcAft>
                <a:spcPts val="0"/>
              </a:spcAft>
              <a:defRPr/>
            </a:pPr>
            <a:r>
              <a:rPr lang="en-NZ" sz="2000" dirty="0">
                <a:solidFill>
                  <a:schemeClr val="bg1"/>
                </a:solidFill>
                <a:ea typeface="Segoe Light" charset="0"/>
                <a:cs typeface="Segoe Light" charset="0"/>
              </a:rPr>
              <a:t>Real Journeys</a:t>
            </a:r>
          </a:p>
        </p:txBody>
      </p:sp>
      <p:sp>
        <p:nvSpPr>
          <p:cNvPr id="5" name="Title 1">
            <a:extLst>
              <a:ext uri="{FF2B5EF4-FFF2-40B4-BE49-F238E27FC236}">
                <a16:creationId xmlns:a16="http://schemas.microsoft.com/office/drawing/2014/main" id="{E637FB70-C437-4825-8B70-07F639AF8E36}"/>
              </a:ext>
            </a:extLst>
          </p:cNvPr>
          <p:cNvSpPr txBox="1">
            <a:spLocks/>
          </p:cNvSpPr>
          <p:nvPr/>
        </p:nvSpPr>
        <p:spPr>
          <a:xfrm>
            <a:off x="6094412" y="3846032"/>
            <a:ext cx="5726840" cy="2277524"/>
          </a:xfrm>
          <a:prstGeom prst="rect">
            <a:avLst/>
          </a:prstGeom>
        </p:spPr>
        <p:txBody>
          <a:bodyPr wrap="square" lIns="121899" tIns="60949" rIns="121899" bIns="60949">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NZ" sz="2000" b="1" dirty="0">
                <a:solidFill>
                  <a:schemeClr val="bg1"/>
                </a:solidFill>
                <a:ea typeface="Segoe Light" charset="0"/>
                <a:cs typeface="Segoe Light" charset="0"/>
              </a:rPr>
              <a:t>Links</a:t>
            </a:r>
          </a:p>
          <a:p>
            <a:pPr fontAlgn="auto">
              <a:spcAft>
                <a:spcPts val="0"/>
              </a:spcAft>
              <a:defRPr/>
            </a:pPr>
            <a:endParaRPr lang="en-NZ" sz="2000" dirty="0">
              <a:solidFill>
                <a:schemeClr val="bg1">
                  <a:lumMod val="75000"/>
                </a:schemeClr>
              </a:solidFill>
              <a:ea typeface="Segoe Light" charset="0"/>
              <a:cs typeface="Segoe Light" charset="0"/>
            </a:endParaRPr>
          </a:p>
          <a:p>
            <a:pPr algn="l" fontAlgn="auto">
              <a:spcAft>
                <a:spcPts val="0"/>
              </a:spcAft>
              <a:defRPr/>
            </a:pPr>
            <a:r>
              <a:rPr lang="en-NZ" sz="2000" dirty="0">
                <a:solidFill>
                  <a:schemeClr val="bg1"/>
                </a:solidFill>
                <a:ea typeface="Segoe Light" charset="0"/>
                <a:cs typeface="Segoe Light" charset="0"/>
              </a:rPr>
              <a:t>Docs</a:t>
            </a:r>
            <a:r>
              <a:rPr lang="en-NZ" sz="2000" dirty="0">
                <a:solidFill>
                  <a:schemeClr val="bg1">
                    <a:lumMod val="75000"/>
                  </a:schemeClr>
                </a:solidFill>
                <a:ea typeface="Segoe Light" charset="0"/>
                <a:cs typeface="Segoe Light" charset="0"/>
              </a:rPr>
              <a:t> 				bit.ly/</a:t>
            </a:r>
            <a:r>
              <a:rPr lang="en-NZ" sz="2000" dirty="0">
                <a:solidFill>
                  <a:schemeClr val="bg2"/>
                </a:solidFill>
                <a:ea typeface="Segoe Light" charset="0"/>
                <a:cs typeface="Segoe Light" charset="0"/>
              </a:rPr>
              <a:t>bot-</a:t>
            </a:r>
            <a:r>
              <a:rPr lang="en-NZ" sz="2000" dirty="0" err="1">
                <a:solidFill>
                  <a:schemeClr val="bg2"/>
                </a:solidFill>
                <a:ea typeface="Segoe Light" charset="0"/>
                <a:cs typeface="Segoe Light" charset="0"/>
              </a:rPr>
              <a:t>hackfest</a:t>
            </a:r>
            <a:endParaRPr lang="en-NZ" sz="2000" dirty="0">
              <a:solidFill>
                <a:schemeClr val="bg2"/>
              </a:solidFill>
              <a:ea typeface="Segoe Light" charset="0"/>
              <a:cs typeface="Segoe Light" charset="0"/>
            </a:endParaRPr>
          </a:p>
          <a:p>
            <a:pPr algn="l" fontAlgn="auto">
              <a:spcAft>
                <a:spcPts val="0"/>
              </a:spcAft>
              <a:defRPr/>
            </a:pPr>
            <a:r>
              <a:rPr lang="en-NZ" sz="2000" dirty="0">
                <a:solidFill>
                  <a:schemeClr val="bg1"/>
                </a:solidFill>
                <a:ea typeface="Segoe Light" charset="0"/>
                <a:cs typeface="Segoe Light" charset="0"/>
              </a:rPr>
              <a:t>Demo</a:t>
            </a:r>
            <a:r>
              <a:rPr lang="en-NZ" sz="2000" dirty="0">
                <a:solidFill>
                  <a:schemeClr val="bg1">
                    <a:lumMod val="75000"/>
                  </a:schemeClr>
                </a:solidFill>
                <a:ea typeface="Segoe Light" charset="0"/>
                <a:cs typeface="Segoe Light" charset="0"/>
              </a:rPr>
              <a:t> 				bit.ly/</a:t>
            </a:r>
            <a:r>
              <a:rPr lang="en-NZ" sz="2000" dirty="0">
                <a:solidFill>
                  <a:schemeClr val="bg2"/>
                </a:solidFill>
              </a:rPr>
              <a:t>bot-</a:t>
            </a:r>
            <a:r>
              <a:rPr lang="en-NZ" sz="2000" dirty="0" err="1">
                <a:solidFill>
                  <a:schemeClr val="bg2"/>
                </a:solidFill>
              </a:rPr>
              <a:t>hackfest</a:t>
            </a:r>
            <a:r>
              <a:rPr lang="en-NZ" sz="2000" dirty="0">
                <a:solidFill>
                  <a:schemeClr val="bg2"/>
                </a:solidFill>
              </a:rPr>
              <a:t>-demo</a:t>
            </a:r>
          </a:p>
          <a:p>
            <a:pPr algn="l" fontAlgn="auto">
              <a:spcAft>
                <a:spcPts val="0"/>
              </a:spcAft>
              <a:defRPr/>
            </a:pPr>
            <a:r>
              <a:rPr lang="en-NZ" sz="2000" dirty="0">
                <a:solidFill>
                  <a:schemeClr val="bg1"/>
                </a:solidFill>
                <a:ea typeface="Segoe Light" charset="0"/>
                <a:cs typeface="Segoe Light" charset="0"/>
              </a:rPr>
              <a:t>Base project </a:t>
            </a:r>
            <a:r>
              <a:rPr lang="en-NZ" sz="2000" dirty="0">
                <a:solidFill>
                  <a:schemeClr val="bg1">
                    <a:lumMod val="75000"/>
                  </a:schemeClr>
                </a:solidFill>
                <a:ea typeface="Segoe Light" charset="0"/>
                <a:cs typeface="Segoe Light" charset="0"/>
              </a:rPr>
              <a:t>		bit.ly/</a:t>
            </a:r>
            <a:r>
              <a:rPr lang="en-NZ" sz="2000" dirty="0">
                <a:solidFill>
                  <a:schemeClr val="bg2"/>
                </a:solidFill>
              </a:rPr>
              <a:t>bot-</a:t>
            </a:r>
            <a:r>
              <a:rPr lang="en-NZ" sz="2000" dirty="0" err="1">
                <a:solidFill>
                  <a:schemeClr val="bg2"/>
                </a:solidFill>
              </a:rPr>
              <a:t>hackfest</a:t>
            </a:r>
            <a:r>
              <a:rPr lang="en-NZ" sz="2000" dirty="0">
                <a:solidFill>
                  <a:schemeClr val="bg2"/>
                </a:solidFill>
              </a:rPr>
              <a:t>-base</a:t>
            </a:r>
          </a:p>
          <a:p>
            <a:pPr algn="l" fontAlgn="auto">
              <a:spcAft>
                <a:spcPts val="0"/>
              </a:spcAft>
              <a:defRPr/>
            </a:pPr>
            <a:r>
              <a:rPr lang="en-NZ" sz="2000" dirty="0">
                <a:solidFill>
                  <a:schemeClr val="bg1"/>
                </a:solidFill>
                <a:ea typeface="Segoe Light" charset="0"/>
                <a:cs typeface="Segoe Light" charset="0"/>
              </a:rPr>
              <a:t>Yammer group</a:t>
            </a:r>
            <a:r>
              <a:rPr lang="en-NZ" sz="2000" dirty="0">
                <a:solidFill>
                  <a:schemeClr val="bg1">
                    <a:lumMod val="75000"/>
                  </a:schemeClr>
                </a:solidFill>
                <a:ea typeface="Segoe Light" charset="0"/>
                <a:cs typeface="Segoe Light" charset="0"/>
              </a:rPr>
              <a:t>		bit.ly/</a:t>
            </a:r>
            <a:r>
              <a:rPr lang="en-NZ" sz="2000" dirty="0">
                <a:solidFill>
                  <a:schemeClr val="bg2"/>
                </a:solidFill>
                <a:ea typeface="Segoe Light" charset="0"/>
                <a:cs typeface="Segoe Light" charset="0"/>
              </a:rPr>
              <a:t>bot-</a:t>
            </a:r>
            <a:r>
              <a:rPr lang="en-NZ" sz="2000" dirty="0" err="1">
                <a:solidFill>
                  <a:schemeClr val="bg2"/>
                </a:solidFill>
                <a:ea typeface="Segoe Light" charset="0"/>
                <a:cs typeface="Segoe Light" charset="0"/>
              </a:rPr>
              <a:t>hackfest</a:t>
            </a:r>
            <a:r>
              <a:rPr lang="en-NZ" sz="2000" dirty="0">
                <a:solidFill>
                  <a:schemeClr val="bg2"/>
                </a:solidFill>
                <a:ea typeface="Segoe Light" charset="0"/>
                <a:cs typeface="Segoe Light" charset="0"/>
              </a:rPr>
              <a:t>-yammer</a:t>
            </a:r>
          </a:p>
          <a:p>
            <a:pPr algn="l" fontAlgn="auto">
              <a:spcAft>
                <a:spcPts val="0"/>
              </a:spcAft>
              <a:defRPr/>
            </a:pPr>
            <a:r>
              <a:rPr lang="en-NZ" sz="2000" dirty="0">
                <a:solidFill>
                  <a:schemeClr val="bg1"/>
                </a:solidFill>
                <a:ea typeface="Segoe Light" charset="0"/>
                <a:cs typeface="Segoe Light" charset="0"/>
              </a:rPr>
              <a:t>Submit		</a:t>
            </a:r>
            <a:r>
              <a:rPr lang="en-NZ" sz="2000" dirty="0">
                <a:solidFill>
                  <a:schemeClr val="bg1">
                    <a:lumMod val="75000"/>
                  </a:schemeClr>
                </a:solidFill>
                <a:ea typeface="Segoe Light" charset="0"/>
                <a:cs typeface="Segoe Light" charset="0"/>
              </a:rPr>
              <a:t>		bit.ly/</a:t>
            </a:r>
            <a:r>
              <a:rPr lang="en-NZ" sz="2000" dirty="0">
                <a:solidFill>
                  <a:schemeClr val="bg2"/>
                </a:solidFill>
                <a:ea typeface="Segoe Light" charset="0"/>
                <a:cs typeface="Segoe Light" charset="0"/>
              </a:rPr>
              <a:t>bot-</a:t>
            </a:r>
            <a:r>
              <a:rPr lang="en-NZ" sz="2000" dirty="0" err="1">
                <a:solidFill>
                  <a:schemeClr val="bg2"/>
                </a:solidFill>
                <a:ea typeface="Segoe Light" charset="0"/>
                <a:cs typeface="Segoe Light" charset="0"/>
              </a:rPr>
              <a:t>hackfest</a:t>
            </a:r>
            <a:r>
              <a:rPr lang="en-NZ" sz="2000" dirty="0">
                <a:solidFill>
                  <a:schemeClr val="bg2"/>
                </a:solidFill>
                <a:ea typeface="Segoe Light" charset="0"/>
                <a:cs typeface="Segoe Light" charset="0"/>
              </a:rPr>
              <a:t>-submit</a:t>
            </a:r>
          </a:p>
        </p:txBody>
      </p:sp>
    </p:spTree>
    <p:extLst>
      <p:ext uri="{BB962C8B-B14F-4D97-AF65-F5344CB8AC3E}">
        <p14:creationId xmlns:p14="http://schemas.microsoft.com/office/powerpoint/2010/main" val="3255693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78300" y="3095630"/>
            <a:ext cx="4239260" cy="805810"/>
          </a:xfrm>
          <a:prstGeom prst="rect">
            <a:avLst/>
          </a:prstGeom>
        </p:spPr>
      </p:pic>
    </p:spTree>
    <p:extLst>
      <p:ext uri="{BB962C8B-B14F-4D97-AF65-F5344CB8AC3E}">
        <p14:creationId xmlns:p14="http://schemas.microsoft.com/office/powerpoint/2010/main" val="697093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B5D83798-5345-4F8F-B0C6-842A356B0A99}"/>
              </a:ext>
            </a:extLst>
          </p:cNvPr>
          <p:cNvSpPr txBox="1">
            <a:spLocks/>
          </p:cNvSpPr>
          <p:nvPr/>
        </p:nvSpPr>
        <p:spPr>
          <a:xfrm>
            <a:off x="367573" y="410387"/>
            <a:ext cx="11410570" cy="440312"/>
          </a:xfrm>
          <a:prstGeom prst="rect">
            <a:avLst/>
          </a:prstGeom>
        </p:spPr>
        <p:txBody>
          <a:bodyPr/>
          <a:lst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dirty="0">
                <a:solidFill>
                  <a:schemeClr val="bg2"/>
                </a:solidFill>
              </a:rPr>
              <a:t>Agenda</a:t>
            </a:r>
          </a:p>
        </p:txBody>
      </p:sp>
      <p:sp>
        <p:nvSpPr>
          <p:cNvPr id="3" name="TextBox 2">
            <a:extLst>
              <a:ext uri="{FF2B5EF4-FFF2-40B4-BE49-F238E27FC236}">
                <a16:creationId xmlns:a16="http://schemas.microsoft.com/office/drawing/2014/main" id="{A383F002-1874-42B6-94C9-4D93F8B9A4D2}"/>
              </a:ext>
            </a:extLst>
          </p:cNvPr>
          <p:cNvSpPr txBox="1"/>
          <p:nvPr/>
        </p:nvSpPr>
        <p:spPr>
          <a:xfrm>
            <a:off x="367572" y="1201215"/>
            <a:ext cx="11410569" cy="3220475"/>
          </a:xfrm>
          <a:prstGeom prst="rect">
            <a:avLst/>
          </a:prstGeom>
          <a:noFill/>
        </p:spPr>
        <p:txBody>
          <a:bodyPr wrap="square" lIns="121899" tIns="60949" rIns="121899" bIns="60949" rtlCol="0">
            <a:spAutoFit/>
          </a:bodyPr>
          <a:lstStyle/>
          <a:p>
            <a:pPr marL="457200" indent="-457200" defTabSz="1218957">
              <a:lnSpc>
                <a:spcPct val="150000"/>
              </a:lnSpc>
              <a:spcAft>
                <a:spcPts val="600"/>
              </a:spcAft>
              <a:buFont typeface="Arial" panose="020B0604020202020204" pitchFamily="34" charset="0"/>
              <a:buChar char="•"/>
              <a:defRPr/>
            </a:pPr>
            <a:r>
              <a:rPr lang="en-US" sz="2000" dirty="0">
                <a:solidFill>
                  <a:schemeClr val="bg1"/>
                </a:solidFill>
                <a:latin typeface="+mj-lt"/>
                <a:ea typeface="Segoe Light" charset="0"/>
                <a:cs typeface="Segoe Light" charset="0"/>
              </a:rPr>
              <a:t>Purpose</a:t>
            </a:r>
          </a:p>
          <a:p>
            <a:pPr marL="457200" indent="-457200" defTabSz="1218957">
              <a:lnSpc>
                <a:spcPct val="150000"/>
              </a:lnSpc>
              <a:spcAft>
                <a:spcPts val="600"/>
              </a:spcAft>
              <a:buFont typeface="Arial" panose="020B0604020202020204" pitchFamily="34" charset="0"/>
              <a:buChar char="•"/>
              <a:defRPr/>
            </a:pPr>
            <a:r>
              <a:rPr lang="en-US" sz="2000" dirty="0">
                <a:solidFill>
                  <a:schemeClr val="bg1"/>
                </a:solidFill>
                <a:latin typeface="+mj-lt"/>
                <a:ea typeface="Segoe Light" charset="0"/>
                <a:cs typeface="Segoe Light" charset="0"/>
              </a:rPr>
              <a:t>Demo</a:t>
            </a:r>
          </a:p>
          <a:p>
            <a:pPr marL="457200" indent="-457200" defTabSz="1218957">
              <a:lnSpc>
                <a:spcPct val="150000"/>
              </a:lnSpc>
              <a:spcAft>
                <a:spcPts val="600"/>
              </a:spcAft>
              <a:buFont typeface="Arial" panose="020B0604020202020204" pitchFamily="34" charset="0"/>
              <a:buChar char="•"/>
              <a:defRPr/>
            </a:pPr>
            <a:r>
              <a:rPr lang="en-US" sz="2000" dirty="0">
                <a:solidFill>
                  <a:schemeClr val="bg1"/>
                </a:solidFill>
                <a:latin typeface="+mj-lt"/>
                <a:ea typeface="Segoe Light" charset="0"/>
                <a:cs typeface="Segoe Light" charset="0"/>
              </a:rPr>
              <a:t>Get started</a:t>
            </a:r>
          </a:p>
          <a:p>
            <a:pPr marL="457200" indent="-457200" defTabSz="1218957">
              <a:lnSpc>
                <a:spcPct val="150000"/>
              </a:lnSpc>
              <a:spcAft>
                <a:spcPts val="600"/>
              </a:spcAft>
              <a:buFont typeface="Arial" panose="020B0604020202020204" pitchFamily="34" charset="0"/>
              <a:buChar char="•"/>
              <a:defRPr/>
            </a:pPr>
            <a:r>
              <a:rPr lang="en-US" sz="2000" dirty="0">
                <a:solidFill>
                  <a:schemeClr val="bg1"/>
                </a:solidFill>
                <a:latin typeface="+mj-lt"/>
                <a:ea typeface="Segoe Light" charset="0"/>
                <a:cs typeface="Segoe Light" charset="0"/>
              </a:rPr>
              <a:t>Some theory</a:t>
            </a:r>
          </a:p>
          <a:p>
            <a:pPr marL="457200" indent="-457200" defTabSz="1218957">
              <a:lnSpc>
                <a:spcPct val="150000"/>
              </a:lnSpc>
              <a:spcAft>
                <a:spcPts val="600"/>
              </a:spcAft>
              <a:buFont typeface="Arial" panose="020B0604020202020204" pitchFamily="34" charset="0"/>
              <a:buChar char="•"/>
              <a:defRPr/>
            </a:pPr>
            <a:r>
              <a:rPr lang="en-US" sz="2000" dirty="0">
                <a:solidFill>
                  <a:schemeClr val="bg1"/>
                </a:solidFill>
                <a:latin typeface="+mj-lt"/>
                <a:ea typeface="Segoe Light" charset="0"/>
                <a:cs typeface="Segoe Light" charset="0"/>
              </a:rPr>
              <a:t>Split into groups</a:t>
            </a:r>
          </a:p>
          <a:p>
            <a:pPr marL="457200" indent="-457200" defTabSz="1218957">
              <a:lnSpc>
                <a:spcPct val="150000"/>
              </a:lnSpc>
              <a:spcAft>
                <a:spcPts val="600"/>
              </a:spcAft>
              <a:buFont typeface="Arial" panose="020B0604020202020204" pitchFamily="34" charset="0"/>
              <a:buChar char="•"/>
              <a:defRPr/>
            </a:pPr>
            <a:r>
              <a:rPr lang="en-US" sz="2000" b="1" dirty="0">
                <a:solidFill>
                  <a:schemeClr val="bg2"/>
                </a:solidFill>
                <a:latin typeface="+mj-lt"/>
                <a:ea typeface="Segoe Light" charset="0"/>
                <a:cs typeface="Segoe Light" charset="0"/>
              </a:rPr>
              <a:t>Build!</a:t>
            </a:r>
          </a:p>
        </p:txBody>
      </p:sp>
    </p:spTree>
    <p:extLst>
      <p:ext uri="{BB962C8B-B14F-4D97-AF65-F5344CB8AC3E}">
        <p14:creationId xmlns:p14="http://schemas.microsoft.com/office/powerpoint/2010/main" val="3554396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7F7E73-ECA7-4610-ACEF-7A1E559159E0}"/>
              </a:ext>
            </a:extLst>
          </p:cNvPr>
          <p:cNvSpPr txBox="1">
            <a:spLocks/>
          </p:cNvSpPr>
          <p:nvPr/>
        </p:nvSpPr>
        <p:spPr>
          <a:xfrm>
            <a:off x="1096138" y="412801"/>
            <a:ext cx="9996548" cy="6032398"/>
          </a:xfrm>
          <a:prstGeom prst="rect">
            <a:avLst/>
          </a:prstGeom>
        </p:spPr>
        <p:txBody>
          <a:bodyPr wrap="square" lIns="121899" tIns="60949" rIns="121899" bIns="60949">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NZ" sz="4800" dirty="0">
                <a:solidFill>
                  <a:schemeClr val="bg1"/>
                </a:solidFill>
                <a:latin typeface="Segoe Light" charset="0"/>
                <a:ea typeface="Segoe Light" charset="0"/>
                <a:cs typeface="Segoe Light" charset="0"/>
              </a:rPr>
              <a:t>Using some </a:t>
            </a:r>
            <a:r>
              <a:rPr lang="en-NZ" sz="4800" dirty="0">
                <a:solidFill>
                  <a:schemeClr val="bg2"/>
                </a:solidFill>
                <a:latin typeface="Segoe Light" charset="0"/>
                <a:ea typeface="Segoe Light" charset="0"/>
                <a:cs typeface="Segoe Light" charset="0"/>
              </a:rPr>
              <a:t>customers</a:t>
            </a:r>
            <a:r>
              <a:rPr lang="en-NZ" sz="4800" dirty="0">
                <a:solidFill>
                  <a:schemeClr val="bg1"/>
                </a:solidFill>
                <a:latin typeface="Segoe Light" charset="0"/>
                <a:ea typeface="Segoe Light" charset="0"/>
                <a:cs typeface="Segoe Light" charset="0"/>
              </a:rPr>
              <a:t> from across our offices gives your bot a target and purpose. Think loose guiding principals…</a:t>
            </a:r>
          </a:p>
          <a:p>
            <a:pPr fontAlgn="auto">
              <a:spcAft>
                <a:spcPts val="0"/>
              </a:spcAft>
              <a:defRPr/>
            </a:pPr>
            <a:endParaRPr lang="en-NZ" sz="4800" dirty="0">
              <a:solidFill>
                <a:schemeClr val="bg1"/>
              </a:solidFill>
              <a:latin typeface="Segoe Light" charset="0"/>
              <a:ea typeface="Segoe Light" charset="0"/>
              <a:cs typeface="Segoe Light" charset="0"/>
            </a:endParaRPr>
          </a:p>
          <a:p>
            <a:pPr fontAlgn="auto">
              <a:spcAft>
                <a:spcPts val="0"/>
              </a:spcAft>
              <a:defRPr/>
            </a:pPr>
            <a:r>
              <a:rPr lang="en-NZ" sz="4800" dirty="0">
                <a:solidFill>
                  <a:schemeClr val="bg1"/>
                </a:solidFill>
                <a:latin typeface="Segoe Light" charset="0"/>
                <a:ea typeface="Segoe Light" charset="0"/>
                <a:cs typeface="Segoe Light" charset="0"/>
              </a:rPr>
              <a:t>You can choose from </a:t>
            </a:r>
            <a:r>
              <a:rPr lang="en-NZ" sz="4800" i="1" dirty="0">
                <a:solidFill>
                  <a:schemeClr val="bg2"/>
                </a:solidFill>
                <a:latin typeface="Segoe Light" charset="0"/>
                <a:ea typeface="Segoe Light" charset="0"/>
                <a:cs typeface="Segoe Light" charset="0"/>
              </a:rPr>
              <a:t>any</a:t>
            </a:r>
            <a:r>
              <a:rPr lang="en-NZ" sz="4800" dirty="0">
                <a:solidFill>
                  <a:schemeClr val="bg1"/>
                </a:solidFill>
                <a:latin typeface="Segoe Light" charset="0"/>
                <a:ea typeface="Segoe Light" charset="0"/>
                <a:cs typeface="Segoe Light" charset="0"/>
              </a:rPr>
              <a:t> of those customers. </a:t>
            </a:r>
            <a:r>
              <a:rPr lang="en-NZ" sz="4800" dirty="0">
                <a:solidFill>
                  <a:schemeClr val="bg2"/>
                </a:solidFill>
                <a:latin typeface="Segoe Light" charset="0"/>
                <a:ea typeface="Segoe Light" charset="0"/>
                <a:cs typeface="Segoe Light" charset="0"/>
              </a:rPr>
              <a:t>What</a:t>
            </a:r>
            <a:r>
              <a:rPr lang="en-NZ" sz="4800" dirty="0">
                <a:solidFill>
                  <a:schemeClr val="bg1"/>
                </a:solidFill>
                <a:latin typeface="Segoe Light" charset="0"/>
                <a:ea typeface="Segoe Light" charset="0"/>
                <a:cs typeface="Segoe Light" charset="0"/>
              </a:rPr>
              <a:t> you do for them is up to you!</a:t>
            </a:r>
          </a:p>
        </p:txBody>
      </p:sp>
    </p:spTree>
    <p:extLst>
      <p:ext uri="{BB962C8B-B14F-4D97-AF65-F5344CB8AC3E}">
        <p14:creationId xmlns:p14="http://schemas.microsoft.com/office/powerpoint/2010/main" val="261318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7F7E73-ECA7-4610-ACEF-7A1E559159E0}"/>
              </a:ext>
            </a:extLst>
          </p:cNvPr>
          <p:cNvSpPr txBox="1">
            <a:spLocks/>
          </p:cNvSpPr>
          <p:nvPr/>
        </p:nvSpPr>
        <p:spPr>
          <a:xfrm>
            <a:off x="1735377" y="740764"/>
            <a:ext cx="8391525" cy="5293735"/>
          </a:xfrm>
          <a:prstGeom prst="rect">
            <a:avLst/>
          </a:prstGeom>
        </p:spPr>
        <p:txBody>
          <a:bodyPr lIns="121899" tIns="60949" rIns="121899" bIns="60949">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NZ" sz="4800" i="1" dirty="0">
                <a:solidFill>
                  <a:schemeClr val="bg1"/>
                </a:solidFill>
                <a:latin typeface="Segoe Light" charset="0"/>
                <a:ea typeface="Segoe Light" charset="0"/>
                <a:cs typeface="Segoe Light" charset="0"/>
              </a:rPr>
              <a:t>Customers…</a:t>
            </a:r>
          </a:p>
          <a:p>
            <a:pPr fontAlgn="auto">
              <a:spcAft>
                <a:spcPts val="0"/>
              </a:spcAft>
              <a:defRPr/>
            </a:pPr>
            <a:endParaRPr lang="en-NZ" sz="4800" dirty="0">
              <a:solidFill>
                <a:schemeClr val="bg1"/>
              </a:solidFill>
              <a:latin typeface="Segoe Light" charset="0"/>
              <a:ea typeface="Segoe Light" charset="0"/>
              <a:cs typeface="Segoe Light" charset="0"/>
            </a:endParaRPr>
          </a:p>
          <a:p>
            <a:pPr fontAlgn="auto">
              <a:spcAft>
                <a:spcPts val="0"/>
              </a:spcAft>
              <a:defRPr/>
            </a:pPr>
            <a:r>
              <a:rPr lang="en-NZ" sz="4800" dirty="0">
                <a:solidFill>
                  <a:schemeClr val="bg1"/>
                </a:solidFill>
                <a:latin typeface="Segoe Light" charset="0"/>
                <a:ea typeface="Segoe Light" charset="0"/>
                <a:cs typeface="Segoe Light" charset="0"/>
              </a:rPr>
              <a:t>Sky City</a:t>
            </a:r>
          </a:p>
          <a:p>
            <a:pPr fontAlgn="auto">
              <a:spcAft>
                <a:spcPts val="0"/>
              </a:spcAft>
              <a:defRPr/>
            </a:pPr>
            <a:r>
              <a:rPr lang="en-NZ" sz="4800" dirty="0">
                <a:solidFill>
                  <a:schemeClr val="bg1"/>
                </a:solidFill>
                <a:latin typeface="Segoe Light" charset="0"/>
                <a:ea typeface="Segoe Light" charset="0"/>
                <a:cs typeface="Segoe Light" charset="0"/>
              </a:rPr>
              <a:t>Whitakers</a:t>
            </a:r>
          </a:p>
          <a:p>
            <a:pPr fontAlgn="auto">
              <a:spcAft>
                <a:spcPts val="0"/>
              </a:spcAft>
              <a:defRPr/>
            </a:pPr>
            <a:r>
              <a:rPr lang="en-NZ" sz="4800" dirty="0">
                <a:solidFill>
                  <a:schemeClr val="bg1"/>
                </a:solidFill>
                <a:latin typeface="Segoe Light" charset="0"/>
                <a:ea typeface="Segoe Light" charset="0"/>
                <a:cs typeface="Segoe Light" charset="0"/>
              </a:rPr>
              <a:t>Christchurch Airport</a:t>
            </a:r>
          </a:p>
          <a:p>
            <a:pPr fontAlgn="auto">
              <a:spcAft>
                <a:spcPts val="0"/>
              </a:spcAft>
              <a:defRPr/>
            </a:pPr>
            <a:r>
              <a:rPr lang="en-NZ" sz="4800" dirty="0">
                <a:solidFill>
                  <a:schemeClr val="bg2"/>
                </a:solidFill>
                <a:latin typeface="Segoe Light" charset="0"/>
                <a:ea typeface="Segoe Light" charset="0"/>
                <a:cs typeface="Segoe Light" charset="0"/>
              </a:rPr>
              <a:t>Intergen</a:t>
            </a:r>
          </a:p>
          <a:p>
            <a:pPr fontAlgn="auto">
              <a:spcAft>
                <a:spcPts val="0"/>
              </a:spcAft>
              <a:defRPr/>
            </a:pPr>
            <a:r>
              <a:rPr lang="en-NZ" sz="4800" dirty="0">
                <a:solidFill>
                  <a:schemeClr val="bg1"/>
                </a:solidFill>
                <a:latin typeface="Segoe Light" charset="0"/>
                <a:ea typeface="Segoe Light" charset="0"/>
                <a:cs typeface="Segoe Light" charset="0"/>
              </a:rPr>
              <a:t>Real Journeys</a:t>
            </a:r>
          </a:p>
        </p:txBody>
      </p:sp>
    </p:spTree>
    <p:extLst>
      <p:ext uri="{BB962C8B-B14F-4D97-AF65-F5344CB8AC3E}">
        <p14:creationId xmlns:p14="http://schemas.microsoft.com/office/powerpoint/2010/main" val="2665057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811157" y="2614485"/>
            <a:ext cx="10566510" cy="1017711"/>
          </a:xfrm>
        </p:spPr>
        <p:txBody>
          <a:bodyPr/>
          <a:lstStyle/>
          <a:p>
            <a:r>
              <a:rPr lang="en-US" dirty="0">
                <a:latin typeface="+mj-lt"/>
              </a:rPr>
              <a:t>What’s a </a:t>
            </a:r>
            <a:r>
              <a:rPr lang="en-US" dirty="0" err="1">
                <a:latin typeface="+mj-lt"/>
              </a:rPr>
              <a:t>ChatBot</a:t>
            </a:r>
            <a:r>
              <a:rPr lang="en-US" dirty="0">
                <a:latin typeface="+mj-lt"/>
              </a:rPr>
              <a:t>?</a:t>
            </a:r>
          </a:p>
        </p:txBody>
      </p:sp>
    </p:spTree>
    <p:extLst>
      <p:ext uri="{BB962C8B-B14F-4D97-AF65-F5344CB8AC3E}">
        <p14:creationId xmlns:p14="http://schemas.microsoft.com/office/powerpoint/2010/main" val="215576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510018" y="2259461"/>
            <a:ext cx="9295002" cy="2339080"/>
          </a:xfrm>
          <a:prstGeom prst="rect">
            <a:avLst/>
          </a:prstGeom>
        </p:spPr>
        <p:txBody>
          <a:bodyPr wrap="square" lIns="121899" tIns="60949" rIns="121899" bIns="60949">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NZ" sz="4800" dirty="0">
                <a:solidFill>
                  <a:schemeClr val="bg1">
                    <a:lumMod val="75000"/>
                  </a:schemeClr>
                </a:solidFill>
                <a:latin typeface="Segoe Light" charset="0"/>
                <a:ea typeface="Segoe Light" charset="0"/>
                <a:cs typeface="Segoe Light" charset="0"/>
              </a:rPr>
              <a:t>Software which conducts a </a:t>
            </a:r>
            <a:r>
              <a:rPr lang="en-NZ" sz="4800" dirty="0">
                <a:solidFill>
                  <a:srgbClr val="FFD300"/>
                </a:solidFill>
                <a:latin typeface="Segoe Light" charset="0"/>
                <a:ea typeface="Segoe Light" charset="0"/>
                <a:cs typeface="Segoe Light" charset="0"/>
              </a:rPr>
              <a:t>conversation</a:t>
            </a:r>
            <a:r>
              <a:rPr lang="en-NZ" sz="4800" dirty="0">
                <a:solidFill>
                  <a:schemeClr val="bg1">
                    <a:lumMod val="75000"/>
                  </a:schemeClr>
                </a:solidFill>
                <a:latin typeface="Segoe Light" charset="0"/>
                <a:ea typeface="Segoe Light" charset="0"/>
                <a:cs typeface="Segoe Light" charset="0"/>
              </a:rPr>
              <a:t> through </a:t>
            </a:r>
            <a:r>
              <a:rPr lang="en-NZ" sz="4800" dirty="0">
                <a:solidFill>
                  <a:srgbClr val="FFD300"/>
                </a:solidFill>
                <a:latin typeface="Segoe Light" charset="0"/>
                <a:ea typeface="Segoe Light" charset="0"/>
                <a:cs typeface="Segoe Light" charset="0"/>
              </a:rPr>
              <a:t>auditory </a:t>
            </a:r>
            <a:r>
              <a:rPr lang="en-NZ" sz="4800" dirty="0">
                <a:solidFill>
                  <a:schemeClr val="bg1">
                    <a:lumMod val="75000"/>
                  </a:schemeClr>
                </a:solidFill>
                <a:latin typeface="Segoe Light" charset="0"/>
                <a:ea typeface="Segoe Light" charset="0"/>
                <a:cs typeface="Segoe Light" charset="0"/>
              </a:rPr>
              <a:t>or</a:t>
            </a:r>
            <a:r>
              <a:rPr lang="en-NZ" sz="4800" dirty="0">
                <a:solidFill>
                  <a:srgbClr val="FFD300"/>
                </a:solidFill>
                <a:latin typeface="Segoe Light" charset="0"/>
                <a:ea typeface="Segoe Light" charset="0"/>
                <a:cs typeface="Segoe Light" charset="0"/>
              </a:rPr>
              <a:t> textual methods</a:t>
            </a:r>
          </a:p>
        </p:txBody>
      </p:sp>
    </p:spTree>
    <p:extLst>
      <p:ext uri="{BB962C8B-B14F-4D97-AF65-F5344CB8AC3E}">
        <p14:creationId xmlns:p14="http://schemas.microsoft.com/office/powerpoint/2010/main" val="2538518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FF543D8-300F-45BC-8D55-C7477AE11BF5}"/>
              </a:ext>
            </a:extLst>
          </p:cNvPr>
          <p:cNvSpPr txBox="1">
            <a:spLocks/>
          </p:cNvSpPr>
          <p:nvPr/>
        </p:nvSpPr>
        <p:spPr>
          <a:xfrm>
            <a:off x="367573" y="410387"/>
            <a:ext cx="11410570" cy="440312"/>
          </a:xfrm>
          <a:prstGeom prst="rect">
            <a:avLst/>
          </a:prstGeom>
        </p:spPr>
        <p:txBody>
          <a:bodyPr/>
          <a:lstStyle>
            <a:lvl1pPr marL="0" indent="0" algn="l" defTabSz="1470444"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19" indent="-357637" algn="l" defTabSz="1143437"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874"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75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1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881"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447"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015"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582" indent="-285439" algn="l" defTabSz="1143437"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dirty="0">
                <a:solidFill>
                  <a:schemeClr val="bg2"/>
                </a:solidFill>
              </a:rPr>
              <a:t>Microsoft Bot Framework</a:t>
            </a:r>
          </a:p>
        </p:txBody>
      </p:sp>
      <p:sp>
        <p:nvSpPr>
          <p:cNvPr id="7" name="TextBox 6">
            <a:extLst>
              <a:ext uri="{FF2B5EF4-FFF2-40B4-BE49-F238E27FC236}">
                <a16:creationId xmlns:a16="http://schemas.microsoft.com/office/drawing/2014/main" id="{A36829C3-3B11-4828-8AC3-6EB3B8EBDD7A}"/>
              </a:ext>
            </a:extLst>
          </p:cNvPr>
          <p:cNvSpPr txBox="1"/>
          <p:nvPr/>
        </p:nvSpPr>
        <p:spPr>
          <a:xfrm>
            <a:off x="367572" y="1201215"/>
            <a:ext cx="11410569" cy="4220749"/>
          </a:xfrm>
          <a:prstGeom prst="rect">
            <a:avLst/>
          </a:prstGeom>
          <a:noFill/>
        </p:spPr>
        <p:txBody>
          <a:bodyPr wrap="square" lIns="121899" tIns="60949" rIns="121899" bIns="60949" rtlCol="0">
            <a:spAutoFit/>
          </a:bodyPr>
          <a:lstStyle>
            <a:defPPr>
              <a:defRPr lang="en-AU"/>
            </a:defPPr>
            <a:lvl1pPr defTabSz="1218957">
              <a:lnSpc>
                <a:spcPct val="150000"/>
              </a:lnSpc>
              <a:spcAft>
                <a:spcPts val="600"/>
              </a:spcAft>
              <a:defRPr sz="2000" b="1">
                <a:solidFill>
                  <a:srgbClr val="081A28"/>
                </a:solidFill>
                <a:latin typeface="+mj-lt"/>
                <a:ea typeface="Segoe Light" charset="0"/>
                <a:cs typeface="Segoe"/>
              </a:defRPr>
            </a:lvl1pPr>
          </a:lstStyle>
          <a:p>
            <a:r>
              <a:rPr lang="en-US" dirty="0">
                <a:solidFill>
                  <a:schemeClr val="bg1"/>
                </a:solidFill>
              </a:rPr>
              <a:t>A framework that allows you to build and deploy intelligent chatbots</a:t>
            </a:r>
          </a:p>
          <a:p>
            <a:pPr marL="342900" indent="-342900">
              <a:buFont typeface="Arial" panose="020B0604020202020204" pitchFamily="34" charset="0"/>
              <a:buChar char="•"/>
            </a:pPr>
            <a:r>
              <a:rPr lang="en-US" b="0" dirty="0">
                <a:solidFill>
                  <a:schemeClr val="bg1"/>
                </a:solidFill>
              </a:rPr>
              <a:t>Bot Builder SDK (.NET, Node.js)</a:t>
            </a:r>
          </a:p>
          <a:p>
            <a:pPr marL="342900" indent="-342900">
              <a:buFont typeface="Arial" panose="020B0604020202020204" pitchFamily="34" charset="0"/>
              <a:buChar char="•"/>
            </a:pPr>
            <a:r>
              <a:rPr lang="en-US" b="0" dirty="0">
                <a:solidFill>
                  <a:schemeClr val="bg1"/>
                </a:solidFill>
              </a:rPr>
              <a:t>Bot Connector: Connects your bots with different communication channels (Skype, Messenger)</a:t>
            </a:r>
          </a:p>
          <a:p>
            <a:endParaRPr lang="en-US" dirty="0">
              <a:solidFill>
                <a:schemeClr val="bg1"/>
              </a:solidFill>
            </a:endParaRPr>
          </a:p>
          <a:p>
            <a:r>
              <a:rPr lang="en-US" dirty="0">
                <a:solidFill>
                  <a:schemeClr val="bg1"/>
                </a:solidFill>
              </a:rPr>
              <a:t>To enhance the experience with more human-like interaction, incorporate components from Cognitive Services</a:t>
            </a:r>
          </a:p>
          <a:p>
            <a:pPr marL="342900" indent="-342900">
              <a:buFont typeface="Arial" panose="020B0604020202020204" pitchFamily="34" charset="0"/>
              <a:buChar char="•"/>
            </a:pPr>
            <a:r>
              <a:rPr lang="en-US" b="0" dirty="0">
                <a:solidFill>
                  <a:schemeClr val="bg1"/>
                </a:solidFill>
              </a:rPr>
              <a:t>Vision, speech, language understanding, knowledge, search, location</a:t>
            </a:r>
          </a:p>
          <a:p>
            <a:endParaRPr lang="en-US" dirty="0">
              <a:solidFill>
                <a:schemeClr val="bg1"/>
              </a:solidFill>
            </a:endParaRPr>
          </a:p>
        </p:txBody>
      </p:sp>
    </p:spTree>
    <p:extLst>
      <p:ext uri="{BB962C8B-B14F-4D97-AF65-F5344CB8AC3E}">
        <p14:creationId xmlns:p14="http://schemas.microsoft.com/office/powerpoint/2010/main" val="1377448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0"/>
            <a:ext cx="12188825"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81088" rtl="0" eaLnBrk="1" fontAlgn="base" latinLnBrk="0" hangingPunct="1">
              <a:lnSpc>
                <a:spcPct val="100000"/>
              </a:lnSpc>
              <a:spcBef>
                <a:spcPct val="0"/>
              </a:spcBef>
              <a:spcAft>
                <a:spcPct val="0"/>
              </a:spcAft>
              <a:buClrTx/>
              <a:buSzTx/>
              <a:buFontTx/>
              <a:buNone/>
              <a:tabLst/>
            </a:pPr>
            <a:endParaRPr kumimoji="0" lang="en-NZ" sz="2800" b="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D218CFED-B974-4FB8-A30B-B586F512A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499" y="1319808"/>
            <a:ext cx="8549826" cy="4762209"/>
          </a:xfrm>
          <a:prstGeom prst="rect">
            <a:avLst/>
          </a:prstGeom>
        </p:spPr>
      </p:pic>
      <p:sp>
        <p:nvSpPr>
          <p:cNvPr id="4" name="Text Placeholder 5"/>
          <p:cNvSpPr txBox="1">
            <a:spLocks/>
          </p:cNvSpPr>
          <p:nvPr/>
        </p:nvSpPr>
        <p:spPr>
          <a:xfrm>
            <a:off x="367573" y="410387"/>
            <a:ext cx="6344512" cy="440312"/>
          </a:xfrm>
          <a:prstGeom prst="rect">
            <a:avLst/>
          </a:prstGeom>
        </p:spPr>
        <p:txBody>
          <a:bodyPr/>
          <a:lstStyle>
            <a:lvl1pPr marL="0" indent="0" algn="l" defTabSz="1470480"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dirty="0">
                <a:solidFill>
                  <a:srgbClr val="081A28"/>
                </a:solidFill>
              </a:rPr>
              <a:t>Bot Communication</a:t>
            </a:r>
          </a:p>
        </p:txBody>
      </p:sp>
      <p:sp>
        <p:nvSpPr>
          <p:cNvPr id="23" name="Text Placeholder 30"/>
          <p:cNvSpPr txBox="1">
            <a:spLocks/>
          </p:cNvSpPr>
          <p:nvPr/>
        </p:nvSpPr>
        <p:spPr>
          <a:xfrm>
            <a:off x="367573" y="984906"/>
            <a:ext cx="5081629" cy="458455"/>
          </a:xfrm>
          <a:prstGeom prst="rect">
            <a:avLst/>
          </a:prstGeom>
        </p:spPr>
        <p:txBody>
          <a:bodyPr/>
          <a:lstStyle>
            <a:lvl1pPr marL="0" indent="0" algn="l" defTabSz="1470480" rtl="0" eaLnBrk="1" fontAlgn="base" hangingPunct="1">
              <a:lnSpc>
                <a:spcPct val="90000"/>
              </a:lnSpc>
              <a:spcBef>
                <a:spcPct val="0"/>
              </a:spcBef>
              <a:spcAft>
                <a:spcPct val="0"/>
              </a:spcAft>
              <a:buClr>
                <a:srgbClr val="006699"/>
              </a:buClr>
              <a:buFont typeface="Wingdings" pitchFamily="2" charset="2"/>
              <a:buNone/>
              <a:defRPr lang="en-US" sz="3200" b="1" kern="1200" dirty="0" smtClean="0">
                <a:solidFill>
                  <a:schemeClr val="bg1"/>
                </a:solidFill>
                <a:latin typeface="Acumen Black" pitchFamily="2" charset="0"/>
                <a:ea typeface="+mn-ea"/>
                <a:cs typeface="Arial" charset="0"/>
              </a:defRPr>
            </a:lvl1pPr>
            <a:lvl2pPr marL="928541" indent="-357647" algn="l" defTabSz="1143465" rtl="0" eaLnBrk="1" fontAlgn="base" hangingPunct="1">
              <a:spcBef>
                <a:spcPct val="20000"/>
              </a:spcBef>
              <a:spcAft>
                <a:spcPct val="0"/>
              </a:spcAft>
              <a:buClr>
                <a:srgbClr val="006699"/>
              </a:buClr>
              <a:buFont typeface="Wingdings" pitchFamily="2" charset="2"/>
              <a:buChar char="§"/>
              <a:defRPr sz="2000">
                <a:solidFill>
                  <a:schemeClr val="bg1"/>
                </a:solidFill>
                <a:latin typeface="+mn-lt"/>
                <a:cs typeface="+mn-cs"/>
              </a:defRPr>
            </a:lvl2pPr>
            <a:lvl3pPr marL="1428910"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3pPr>
            <a:lvl4pPr marL="199980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4pPr>
            <a:lvl5pPr marL="257237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5pPr>
            <a:lvl6pPr marL="3055957"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6pPr>
            <a:lvl7pPr marL="353953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7pPr>
            <a:lvl8pPr marL="4023116"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8pPr>
            <a:lvl9pPr marL="4506695" indent="-285446" algn="l" defTabSz="1143465" rtl="0" eaLnBrk="1" fontAlgn="base" hangingPunct="1">
              <a:spcBef>
                <a:spcPct val="20000"/>
              </a:spcBef>
              <a:spcAft>
                <a:spcPct val="0"/>
              </a:spcAft>
              <a:buClr>
                <a:srgbClr val="006699"/>
              </a:buClr>
              <a:buFont typeface="Wingdings" pitchFamily="2" charset="2"/>
              <a:buChar char="§"/>
              <a:defRPr sz="1700">
                <a:solidFill>
                  <a:schemeClr val="bg1"/>
                </a:solidFill>
                <a:latin typeface="+mn-lt"/>
                <a:cs typeface="+mn-cs"/>
              </a:defRPr>
            </a:lvl9pPr>
          </a:lstStyle>
          <a:p>
            <a:r>
              <a:rPr lang="en-NZ" sz="2200" b="0" dirty="0">
                <a:solidFill>
                  <a:srgbClr val="081A28"/>
                </a:solidFill>
                <a:latin typeface="Segoe UI Light" panose="020B0502040204020203" pitchFamily="34" charset="0"/>
                <a:cs typeface="Segoe UI Light" panose="020B0502040204020203" pitchFamily="34" charset="0"/>
              </a:rPr>
              <a:t>High level architecture</a:t>
            </a:r>
          </a:p>
        </p:txBody>
      </p:sp>
    </p:spTree>
    <p:extLst>
      <p:ext uri="{BB962C8B-B14F-4D97-AF65-F5344CB8AC3E}">
        <p14:creationId xmlns:p14="http://schemas.microsoft.com/office/powerpoint/2010/main" val="2822873057"/>
      </p:ext>
    </p:extLst>
  </p:cSld>
  <p:clrMapOvr>
    <a:masterClrMapping/>
  </p:clrMapOvr>
</p:sld>
</file>

<file path=ppt/theme/theme1.xml><?xml version="1.0" encoding="utf-8"?>
<a:theme xmlns:a="http://schemas.openxmlformats.org/drawingml/2006/main" name="1_FULL PAGE COLOUR">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solidFill>
            <a:schemeClr val="bg1"/>
          </a:solidFill>
        </a:ln>
        <a:effectLst/>
      </a:spPr>
      <a:bodyPr lIns="121899" tIns="60949" rIns="121899" bIns="60949" spcCol="0" rtlCol="0" anchor="ctr"/>
      <a:lstStyle>
        <a:defPPr algn="ctr" fontAlgn="auto">
          <a:spcAft>
            <a:spcPts val="0"/>
          </a:spcAft>
          <a:defRPr sz="3200" b="1" spc="133" dirty="0">
            <a:solidFill>
              <a:srgbClr val="FFD300"/>
            </a:solidFill>
            <a:latin typeface="Segoe "/>
            <a:ea typeface="Segoe Light" charset="0"/>
            <a:cs typeface="Segoe "/>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B6DCBC2F-3EFF-934C-8042-734C919B0FFE}"/>
    </a:ext>
  </a:extLst>
</a:theme>
</file>

<file path=ppt/theme/theme10.xml><?xml version="1.0" encoding="utf-8"?>
<a:theme xmlns:a="http://schemas.openxmlformats.org/drawingml/2006/main" name="1_White_Banner Only">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lumMod val="50000"/>
              <a:lumOff val="50000"/>
            </a:schemeClr>
          </a:solidFill>
        </a:ln>
        <a:effectLst/>
      </a:spPr>
      <a:bodyPr lIns="121899" tIns="60949" rIns="121899" bIns="60949" spcCol="0" rtlCol="0" anchor="ctr"/>
      <a:lstStyle>
        <a:defPPr algn="ctr" fontAlgn="auto">
          <a:spcAft>
            <a:spcPts val="0"/>
          </a:spcAft>
          <a:defRPr sz="2400" b="1" dirty="0">
            <a:solidFill>
              <a:schemeClr val="bg1">
                <a:lumMod val="50000"/>
              </a:schemeClr>
            </a:solidFill>
            <a:cs typeface="Times New Roman" pitchFamily="18" charset="0"/>
          </a:defRPr>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lIns="121899" tIns="60949" rIns="121899" bIns="60949" rtlCol="0">
        <a:spAutoFit/>
      </a:bodyPr>
      <a:lstStyle>
        <a:defPPr defTabSz="1218957">
          <a:lnSpc>
            <a:spcPct val="120000"/>
          </a:lnSpc>
          <a:spcAft>
            <a:spcPts val="1200"/>
          </a:spcAft>
          <a:defRPr sz="1400" dirty="0">
            <a:latin typeface="Segoe Light" charset="0"/>
            <a:ea typeface="Segoe Light" charset="0"/>
            <a:cs typeface="Segoe Light"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965C0A88-1AA2-1142-B619-FC93498DE328}"/>
    </a:ext>
  </a:extLst>
</a:theme>
</file>

<file path=ppt/theme/theme11.xml><?xml version="1.0" encoding="utf-8"?>
<a:theme xmlns:a="http://schemas.openxmlformats.org/drawingml/2006/main" name="2_White_Banner Only">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lumMod val="50000"/>
              <a:lumOff val="50000"/>
            </a:schemeClr>
          </a:solidFill>
        </a:ln>
        <a:effectLst/>
      </a:spPr>
      <a:bodyPr lIns="121899" tIns="60949" rIns="121899" bIns="60949" spcCol="0" rtlCol="0" anchor="ctr"/>
      <a:lstStyle>
        <a:defPPr algn="ctr" fontAlgn="auto">
          <a:spcAft>
            <a:spcPts val="0"/>
          </a:spcAft>
          <a:defRPr sz="2400" b="1" dirty="0">
            <a:solidFill>
              <a:schemeClr val="bg1">
                <a:lumMod val="50000"/>
              </a:schemeClr>
            </a:solidFill>
            <a:cs typeface="Times New Roman" pitchFamily="18" charset="0"/>
          </a:defRPr>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lIns="121899" tIns="60949" rIns="121899" bIns="60949" rtlCol="0">
        <a:spAutoFit/>
      </a:bodyPr>
      <a:lstStyle>
        <a:defPPr defTabSz="1218957">
          <a:lnSpc>
            <a:spcPct val="120000"/>
          </a:lnSpc>
          <a:spcAft>
            <a:spcPts val="1200"/>
          </a:spcAft>
          <a:defRPr sz="1400" dirty="0">
            <a:latin typeface="Segoe Light" charset="0"/>
            <a:ea typeface="Segoe Light" charset="0"/>
            <a:cs typeface="Segoe Light"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FC6CFDEC-C954-4440-AE80-F45587FB65E6}"/>
    </a:ext>
  </a:extLst>
</a:theme>
</file>

<file path=ppt/theme/theme12.xml><?xml version="1.0" encoding="utf-8"?>
<a:theme xmlns:a="http://schemas.openxmlformats.org/drawingml/2006/main" name="Black pages">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lIns="121899" tIns="60949" rIns="121899" bIns="60949" rtlCol="0">
        <a:spAutoFit/>
      </a:bodyPr>
      <a:lstStyle>
        <a:defPPr defTabSz="1218957">
          <a:lnSpc>
            <a:spcPct val="120000"/>
          </a:lnSpc>
          <a:spcAft>
            <a:spcPts val="600"/>
          </a:spcAft>
          <a:defRPr sz="1300" b="1" dirty="0">
            <a:solidFill>
              <a:schemeClr val="tx1">
                <a:lumMod val="75000"/>
                <a:lumOff val="25000"/>
              </a:schemeClr>
            </a:solidFill>
            <a:latin typeface="Segoe"/>
            <a:ea typeface="Segoe Light" charset="0"/>
            <a:cs typeface="Segoe"/>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4CE5771E-206C-2B42-BB03-39E0EE4C2FA1}"/>
    </a:ext>
  </a:extLst>
</a:theme>
</file>

<file path=ppt/theme/theme13.xml><?xml version="1.0" encoding="utf-8"?>
<a:theme xmlns:a="http://schemas.openxmlformats.org/drawingml/2006/main" name="WHITE OVERLAY">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lIns="121899" tIns="60949" rIns="121899" bIns="60949" rtlCol="0">
        <a:spAutoFit/>
      </a:bodyPr>
      <a:lstStyle>
        <a:defPPr defTabSz="1218957">
          <a:lnSpc>
            <a:spcPct val="120000"/>
          </a:lnSpc>
          <a:spcAft>
            <a:spcPts val="600"/>
          </a:spcAft>
          <a:defRPr sz="1300" b="1" dirty="0">
            <a:solidFill>
              <a:schemeClr val="tx1">
                <a:lumMod val="75000"/>
                <a:lumOff val="25000"/>
              </a:schemeClr>
            </a:solidFill>
            <a:latin typeface="Segoe"/>
            <a:ea typeface="Segoe Light" charset="0"/>
            <a:cs typeface="Segoe"/>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D55BC401-C625-C040-B613-D97F2B920BDE}"/>
    </a:ext>
  </a:extLst>
</a:theme>
</file>

<file path=ppt/theme/theme14.xml><?xml version="1.0" encoding="utf-8"?>
<a:theme xmlns:a="http://schemas.openxmlformats.org/drawingml/2006/main" name="2_Black pages">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rtlCol="0">
        <a:spAutoFit/>
      </a:bodyPr>
      <a:lstStyle>
        <a:defPPr>
          <a:defRPr b="0" dirty="0" smtClean="0">
            <a:solidFill>
              <a:schemeClr val="tx2"/>
            </a:solidFill>
            <a:latin typeface="Segoe UI" pitchFamily="34" charset="0"/>
            <a:ea typeface="Segoe UI" pitchFamily="34" charset="0"/>
            <a:cs typeface="Segoe UI"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434E065D-44E1-D84D-8C14-E6D1AF9323C7}"/>
    </a:ext>
  </a:extLst>
</a:theme>
</file>

<file path=ppt/theme/theme15.xml><?xml version="1.0" encoding="utf-8"?>
<a:theme xmlns:a="http://schemas.openxmlformats.org/drawingml/2006/main" name="3_GRADIENT BLANK">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rtlCol="0">
        <a:spAutoFit/>
      </a:bodyPr>
      <a:lstStyle>
        <a:defPPr>
          <a:defRPr b="0" dirty="0" smtClean="0">
            <a:solidFill>
              <a:schemeClr val="tx2"/>
            </a:solidFill>
            <a:latin typeface="Segoe UI" pitchFamily="34" charset="0"/>
            <a:ea typeface="Segoe UI" pitchFamily="34" charset="0"/>
            <a:cs typeface="Segoe UI"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ED7FD94A-EE90-734A-8A62-5440760A1683}"/>
    </a:ext>
  </a:extLst>
</a:theme>
</file>

<file path=ppt/theme/theme16.xml><?xml version="1.0" encoding="utf-8"?>
<a:theme xmlns:a="http://schemas.openxmlformats.org/drawingml/2006/main" name="1_DARK BLUE LOGOS">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rtlCol="0">
        <a:spAutoFit/>
      </a:bodyPr>
      <a:lstStyle>
        <a:defPPr>
          <a:defRPr b="0" dirty="0" smtClean="0">
            <a:solidFill>
              <a:schemeClr val="tx2"/>
            </a:solidFill>
            <a:latin typeface="Segoe UI" pitchFamily="34" charset="0"/>
            <a:ea typeface="Segoe UI" pitchFamily="34" charset="0"/>
            <a:cs typeface="Segoe UI"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ADEB1C96-864B-0B4C-B5AA-B08083BA600A}"/>
    </a:ext>
  </a:extLst>
</a:theme>
</file>

<file path=ppt/theme/theme17.xml><?xml version="1.0" encoding="utf-8"?>
<a:theme xmlns:a="http://schemas.openxmlformats.org/drawingml/2006/main" name="2_DARK BLUE BLANK">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rtlCol="0">
        <a:spAutoFit/>
      </a:bodyPr>
      <a:lstStyle>
        <a:defPPr>
          <a:defRPr b="0" dirty="0" smtClean="0">
            <a:solidFill>
              <a:schemeClr val="tx2"/>
            </a:solidFill>
            <a:latin typeface="Segoe UI" pitchFamily="34" charset="0"/>
            <a:ea typeface="Segoe UI" pitchFamily="34" charset="0"/>
            <a:cs typeface="Segoe UI"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07A77B27-2ECA-EF4F-9760-0DD7C737532B}"/>
    </a:ext>
  </a:extLst>
</a:theme>
</file>

<file path=ppt/theme/theme18.xml><?xml version="1.0" encoding="utf-8"?>
<a:theme xmlns:a="http://schemas.openxmlformats.org/drawingml/2006/main" name="1_Yellow pages">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28575" cap="flat" cmpd="sng" algn="ctr">
          <a:solidFill>
            <a:schemeClr val="bg1">
              <a:lumMod val="85000"/>
            </a:schemeClr>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sz="28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rtlCol="0">
        <a:spAutoFit/>
      </a:bodyPr>
      <a:lstStyle>
        <a:defPPr>
          <a:defRPr dirty="0" err="1" smtClean="0">
            <a:latin typeface="Segoe UI" pitchFamily="34" charset="0"/>
            <a:ea typeface="Segoe UI" pitchFamily="34" charset="0"/>
            <a:cs typeface="Segoe UI"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04541C3B-6D94-1B41-9D8A-C12FF91AC67B}"/>
    </a:ext>
  </a:extLst>
</a:theme>
</file>

<file path=ppt/theme/theme19.xml><?xml version="1.0" encoding="utf-8"?>
<a:theme xmlns:a="http://schemas.openxmlformats.org/drawingml/2006/main" name="BLANK WHITE">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EB870020-1E42-CB4A-ADB9-BC6512A0B688}"/>
    </a:ext>
  </a:extLst>
</a:theme>
</file>

<file path=ppt/theme/theme2.xml><?xml version="1.0" encoding="utf-8"?>
<a:theme xmlns:a="http://schemas.openxmlformats.org/drawingml/2006/main" name="2_HALF PAGE HORI BLUE">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solidFill>
            <a:schemeClr val="bg1"/>
          </a:solidFill>
        </a:ln>
        <a:effectLst/>
      </a:spPr>
      <a:bodyPr lIns="121899" tIns="60949" rIns="121899" bIns="60949" spcCol="0" rtlCol="0" anchor="ctr"/>
      <a:lstStyle>
        <a:defPPr algn="ctr" fontAlgn="auto">
          <a:spcAft>
            <a:spcPts val="0"/>
          </a:spcAft>
          <a:defRPr sz="3200" b="1" spc="133" dirty="0">
            <a:solidFill>
              <a:srgbClr val="FFD300"/>
            </a:solidFill>
            <a:latin typeface="Segoe "/>
            <a:ea typeface="Segoe Light" charset="0"/>
            <a:cs typeface="Segoe "/>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48745082-C7A7-4942-889B-216083BF5F52}"/>
    </a:ext>
  </a:extLst>
</a:theme>
</file>

<file path=ppt/theme/theme20.xml><?xml version="1.0" encoding="utf-8"?>
<a:theme xmlns:a="http://schemas.openxmlformats.org/drawingml/2006/main" name="1_BLANK WHITE">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AC287F81-6CBB-8C40-8685-ABF98EFB0FC4}"/>
    </a:ext>
  </a:extLst>
</a:theme>
</file>

<file path=ppt/theme/theme21.xml><?xml version="1.0" encoding="utf-8"?>
<a:theme xmlns:a="http://schemas.openxmlformats.org/drawingml/2006/main" name="2_Yellow pages">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28575" cap="flat" cmpd="sng" algn="ctr">
          <a:solidFill>
            <a:schemeClr val="bg1">
              <a:lumMod val="85000"/>
            </a:schemeClr>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sz="28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rtlCol="0">
        <a:spAutoFit/>
      </a:bodyPr>
      <a:lstStyle>
        <a:defPPr>
          <a:defRPr dirty="0" err="1" smtClean="0">
            <a:latin typeface="Segoe UI" pitchFamily="34" charset="0"/>
            <a:ea typeface="Segoe UI" pitchFamily="34" charset="0"/>
            <a:cs typeface="Segoe UI" pitchFamily="34" charset="0"/>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4B54A742-6B1B-EE49-851B-A80D7BA79F66}"/>
    </a:ext>
  </a:extLst>
</a:theme>
</file>

<file path=ppt/theme/theme22.xml><?xml version="1.0" encoding="utf-8"?>
<a:theme xmlns:a="http://schemas.openxmlformats.org/drawingml/2006/main" name="1_Black pages">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lIns="121899" tIns="60949" rIns="121899" bIns="60949" rtlCol="0">
        <a:spAutoFit/>
      </a:bodyPr>
      <a:lstStyle>
        <a:defPPr defTabSz="1218957">
          <a:lnSpc>
            <a:spcPct val="120000"/>
          </a:lnSpc>
          <a:spcAft>
            <a:spcPts val="600"/>
          </a:spcAft>
          <a:defRPr sz="1300" b="1" dirty="0">
            <a:solidFill>
              <a:schemeClr val="tx1">
                <a:lumMod val="75000"/>
                <a:lumOff val="25000"/>
              </a:schemeClr>
            </a:solidFill>
            <a:latin typeface="Segoe"/>
            <a:ea typeface="Segoe Light" charset="0"/>
            <a:cs typeface="Segoe"/>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379A5081-67A3-D744-83EE-CAA4B206FBD5}"/>
    </a:ext>
  </a:extLst>
</a:theme>
</file>

<file path=ppt/theme/theme23.xml><?xml version="1.0" encoding="utf-8"?>
<a:theme xmlns:a="http://schemas.openxmlformats.org/drawingml/2006/main" name="WHITE / LOGOS">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lIns="121899" tIns="60949" rIns="121899" bIns="60949" rtlCol="0">
        <a:spAutoFit/>
      </a:bodyPr>
      <a:lstStyle>
        <a:defPPr defTabSz="1218957">
          <a:lnSpc>
            <a:spcPct val="120000"/>
          </a:lnSpc>
          <a:spcAft>
            <a:spcPts val="600"/>
          </a:spcAft>
          <a:defRPr sz="1300" b="1" dirty="0">
            <a:solidFill>
              <a:schemeClr val="tx1">
                <a:lumMod val="75000"/>
                <a:lumOff val="25000"/>
              </a:schemeClr>
            </a:solidFill>
            <a:latin typeface="Segoe"/>
            <a:ea typeface="Segoe Light" charset="0"/>
            <a:cs typeface="Segoe"/>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14AF1294-9E17-F54A-B408-8214DFC04C75}"/>
    </a:ext>
  </a:extLst>
</a:theme>
</file>

<file path=ppt/theme/theme24.xml><?xml version="1.0" encoding="utf-8"?>
<a:theme xmlns:a="http://schemas.openxmlformats.org/drawingml/2006/main" name="3_Black pages">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081088" rtl="0" eaLnBrk="1" fontAlgn="base" latinLnBrk="0" hangingPunct="1">
          <a:lnSpc>
            <a:spcPct val="100000"/>
          </a:lnSpc>
          <a:spcBef>
            <a:spcPct val="0"/>
          </a:spcBef>
          <a:spcAft>
            <a:spcPct val="0"/>
          </a:spcAft>
          <a:buClrTx/>
          <a:buSzTx/>
          <a:buFontTx/>
          <a:buNone/>
          <a:tabLst/>
          <a:defRPr kumimoji="0" lang="en-AU" sz="2800" b="0" i="0" u="none" strike="noStrike" cap="none" normalizeH="0" baseline="0" smtClean="0">
            <a:ln>
              <a:noFill/>
            </a:ln>
            <a:solidFill>
              <a:schemeClr val="tx1"/>
            </a:solidFill>
            <a:effectLst/>
            <a:latin typeface="Times New Roman" pitchFamily="18" charset="0"/>
            <a:cs typeface="Times New Roman" pitchFamily="18" charset="0"/>
          </a:defRPr>
        </a:defPPr>
      </a:lstStyle>
    </a:lnDef>
    <a:txDef>
      <a:spPr>
        <a:noFill/>
      </a:spPr>
      <a:bodyPr wrap="square" lIns="121899" tIns="60949" rIns="121899" bIns="60949" rtlCol="0">
        <a:spAutoFit/>
      </a:bodyPr>
      <a:lstStyle>
        <a:defPPr defTabSz="1218957">
          <a:lnSpc>
            <a:spcPct val="120000"/>
          </a:lnSpc>
          <a:spcAft>
            <a:spcPts val="600"/>
          </a:spcAft>
          <a:defRPr sz="1300" b="1" dirty="0">
            <a:solidFill>
              <a:schemeClr val="tx1">
                <a:lumMod val="75000"/>
                <a:lumOff val="25000"/>
              </a:schemeClr>
            </a:solidFill>
            <a:latin typeface="Segoe"/>
            <a:ea typeface="Segoe Light" charset="0"/>
            <a:cs typeface="Segoe"/>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TERGEN_TEMPLATE_2017" id="{916B8A25-A5F8-B449-BD69-4CE978D8E862}" vid="{D7DFD2D8-D094-E242-ADFC-FF73BAFA4399}"/>
    </a:ext>
  </a:extLst>
</a:theme>
</file>

<file path=ppt/theme/theme25.xml><?xml version="1.0" encoding="utf-8"?>
<a:theme xmlns:a="http://schemas.openxmlformats.org/drawingml/2006/main" name="GRID">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23B7F677-3972-B843-A8A5-89CAE15ED31B}"/>
    </a:ext>
  </a:extLst>
</a:theme>
</file>

<file path=ppt/theme/theme2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HALF PAGE HORI WHITE">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solidFill>
            <a:schemeClr val="bg1"/>
          </a:solidFill>
        </a:ln>
        <a:effectLst/>
      </a:spPr>
      <a:bodyPr lIns="121899" tIns="60949" rIns="121899" bIns="60949" spcCol="0" rtlCol="0" anchor="ctr"/>
      <a:lstStyle>
        <a:defPPr algn="ctr" fontAlgn="auto">
          <a:spcAft>
            <a:spcPts val="0"/>
          </a:spcAft>
          <a:defRPr sz="3200" b="1" spc="133" dirty="0">
            <a:solidFill>
              <a:srgbClr val="FFD300"/>
            </a:solidFill>
            <a:latin typeface="Segoe "/>
            <a:ea typeface="Segoe Light" charset="0"/>
            <a:cs typeface="Segoe "/>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2C915F2D-6754-A842-BF4E-9ED27ACEAA48}"/>
    </a:ext>
  </a:extLst>
</a:theme>
</file>

<file path=ppt/theme/theme4.xml><?xml version="1.0" encoding="utf-8"?>
<a:theme xmlns:a="http://schemas.openxmlformats.org/drawingml/2006/main" name="4_THIRD PAGE HORI WHITE">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solidFill>
            <a:schemeClr val="bg1"/>
          </a:solidFill>
        </a:ln>
        <a:effectLst/>
      </a:spPr>
      <a:bodyPr lIns="121899" tIns="60949" rIns="121899" bIns="60949" spcCol="0" rtlCol="0" anchor="ctr"/>
      <a:lstStyle>
        <a:defPPr algn="ctr" fontAlgn="auto">
          <a:spcAft>
            <a:spcPts val="0"/>
          </a:spcAft>
          <a:defRPr sz="3200" b="1" spc="133" dirty="0">
            <a:solidFill>
              <a:srgbClr val="FFD300"/>
            </a:solidFill>
            <a:latin typeface="Segoe "/>
            <a:ea typeface="Segoe Light" charset="0"/>
            <a:cs typeface="Segoe "/>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5EA062D2-4476-3246-876F-52214B70AD02}"/>
    </a:ext>
  </a:extLst>
</a:theme>
</file>

<file path=ppt/theme/theme5.xml><?xml version="1.0" encoding="utf-8"?>
<a:theme xmlns:a="http://schemas.openxmlformats.org/drawingml/2006/main" name="5_THIRD PAGE HORI WHITE">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solidFill>
            <a:schemeClr val="bg1"/>
          </a:solidFill>
        </a:ln>
        <a:effectLst/>
      </a:spPr>
      <a:bodyPr lIns="121899" tIns="60949" rIns="121899" bIns="60949" spcCol="0" rtlCol="0" anchor="ctr"/>
      <a:lstStyle>
        <a:defPPr algn="ctr" fontAlgn="auto">
          <a:spcAft>
            <a:spcPts val="0"/>
          </a:spcAft>
          <a:defRPr sz="3200" b="1" spc="133" dirty="0">
            <a:solidFill>
              <a:srgbClr val="FFD300"/>
            </a:solidFill>
            <a:latin typeface="Segoe "/>
            <a:ea typeface="Segoe Light" charset="0"/>
            <a:cs typeface="Segoe "/>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35967BA9-3318-8245-9A71-1A9C11D60756}"/>
    </a:ext>
  </a:extLst>
</a:theme>
</file>

<file path=ppt/theme/theme6.xml><?xml version="1.0" encoding="utf-8"?>
<a:theme xmlns:a="http://schemas.openxmlformats.org/drawingml/2006/main" name="3_HALF PAGE BLUE VERT COLOUR">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solidFill>
            <a:schemeClr val="bg1"/>
          </a:solidFill>
        </a:ln>
        <a:effectLst/>
      </a:spPr>
      <a:bodyPr lIns="121899" tIns="60949" rIns="121899" bIns="60949" spcCol="0" rtlCol="0" anchor="ctr"/>
      <a:lstStyle>
        <a:defPPr algn="ctr" fontAlgn="auto">
          <a:spcAft>
            <a:spcPts val="0"/>
          </a:spcAft>
          <a:defRPr sz="3200" b="1" spc="133" dirty="0">
            <a:solidFill>
              <a:srgbClr val="FFD300"/>
            </a:solidFill>
            <a:latin typeface="Segoe "/>
            <a:ea typeface="Segoe Light" charset="0"/>
            <a:cs typeface="Segoe "/>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FD460418-4CFC-1947-BC14-8E6772178BA7}"/>
    </a:ext>
  </a:extLst>
</a:theme>
</file>

<file path=ppt/theme/theme7.xml><?xml version="1.0" encoding="utf-8"?>
<a:theme xmlns:a="http://schemas.openxmlformats.org/drawingml/2006/main" name="4_HALF PAGE WHITE VERT BW">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solidFill>
            <a:schemeClr val="bg1"/>
          </a:solidFill>
        </a:ln>
        <a:effectLst/>
      </a:spPr>
      <a:bodyPr lIns="121899" tIns="60949" rIns="121899" bIns="60949" spcCol="0" rtlCol="0" anchor="ctr"/>
      <a:lstStyle>
        <a:defPPr algn="ctr" fontAlgn="auto">
          <a:spcAft>
            <a:spcPts val="0"/>
          </a:spcAft>
          <a:defRPr sz="3200" b="1" spc="133" dirty="0">
            <a:solidFill>
              <a:srgbClr val="FFD300"/>
            </a:solidFill>
            <a:latin typeface="Segoe "/>
            <a:ea typeface="Segoe Light" charset="0"/>
            <a:cs typeface="Segoe "/>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007374AA-2A0D-334D-B443-DBDFB0342C1C}"/>
    </a:ext>
  </a:extLst>
</a:theme>
</file>

<file path=ppt/theme/theme8.xml><?xml version="1.0" encoding="utf-8"?>
<a:theme xmlns:a="http://schemas.openxmlformats.org/drawingml/2006/main" name="5_HALF PAGE GREY VERT BW">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solidFill>
            <a:schemeClr val="bg1"/>
          </a:solidFill>
        </a:ln>
        <a:effectLst/>
      </a:spPr>
      <a:bodyPr lIns="121899" tIns="60949" rIns="121899" bIns="60949" spcCol="0" rtlCol="0" anchor="ctr"/>
      <a:lstStyle>
        <a:defPPr algn="ctr" fontAlgn="auto">
          <a:spcAft>
            <a:spcPts val="0"/>
          </a:spcAft>
          <a:defRPr sz="3200" b="1" spc="133" dirty="0">
            <a:solidFill>
              <a:srgbClr val="FFD300"/>
            </a:solidFill>
            <a:latin typeface="Segoe "/>
            <a:ea typeface="Segoe Light" charset="0"/>
            <a:cs typeface="Segoe "/>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A854B9D9-A229-7A42-BCB2-DD41A9BA5DC1}"/>
    </a:ext>
  </a:extLst>
</a:theme>
</file>

<file path=ppt/theme/theme9.xml><?xml version="1.0" encoding="utf-8"?>
<a:theme xmlns:a="http://schemas.openxmlformats.org/drawingml/2006/main" name="6_HALF PAGE YELLOW VERT BW">
  <a:themeElements>
    <a:clrScheme name="INTERGEN EMPIRED JUNE 2017">
      <a:dk1>
        <a:srgbClr val="000000"/>
      </a:dk1>
      <a:lt1>
        <a:srgbClr val="FFFFFF"/>
      </a:lt1>
      <a:dk2>
        <a:srgbClr val="081A28"/>
      </a:dk2>
      <a:lt2>
        <a:srgbClr val="FCCE00"/>
      </a:lt2>
      <a:accent1>
        <a:srgbClr val="949BA2"/>
      </a:accent1>
      <a:accent2>
        <a:srgbClr val="76C4D5"/>
      </a:accent2>
      <a:accent3>
        <a:srgbClr val="789E91"/>
      </a:accent3>
      <a:accent4>
        <a:srgbClr val="8D3C66"/>
      </a:accent4>
      <a:accent5>
        <a:srgbClr val="50748A"/>
      </a:accent5>
      <a:accent6>
        <a:srgbClr val="FFFFFF"/>
      </a:accent6>
      <a:hlink>
        <a:srgbClr val="828991"/>
      </a:hlink>
      <a:folHlink>
        <a:srgbClr val="6F767E"/>
      </a:folHlink>
    </a:clrScheme>
    <a:fontScheme name="Inspiration">
      <a:majorFont>
        <a:latin typeface="Segoe UI"/>
        <a:ea typeface=""/>
        <a:cs typeface=""/>
        <a:font script="Jpan" typeface="メイリオ"/>
        <a:font script="Hans" typeface="宋体"/>
        <a:font script="Hant" typeface="新細明體"/>
      </a:majorFont>
      <a:minorFont>
        <a:latin typeface="Segoe UI"/>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solidFill>
            <a:schemeClr val="bg1"/>
          </a:solidFill>
        </a:ln>
        <a:effectLst/>
      </a:spPr>
      <a:bodyPr lIns="121899" tIns="60949" rIns="121899" bIns="60949" spcCol="0" rtlCol="0" anchor="ctr"/>
      <a:lstStyle>
        <a:defPPr algn="ctr" fontAlgn="auto">
          <a:spcAft>
            <a:spcPts val="0"/>
          </a:spcAft>
          <a:defRPr sz="3200" b="1" spc="133" dirty="0">
            <a:solidFill>
              <a:srgbClr val="FFD300"/>
            </a:solidFill>
            <a:latin typeface="Segoe "/>
            <a:ea typeface="Segoe Light" charset="0"/>
            <a:cs typeface="Segoe "/>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GEN_TEMPLATE_2017" id="{916B8A25-A5F8-B449-BD69-4CE978D8E862}" vid="{373F7127-3AE6-E146-8321-C69F9E13C53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4DEEBAD541064BA326D1156F4224B0" ma:contentTypeVersion="4" ma:contentTypeDescription="Create a new document." ma:contentTypeScope="" ma:versionID="83b0c6317958378f8d384c6721911653">
  <xsd:schema xmlns:xsd="http://www.w3.org/2001/XMLSchema" xmlns:xs="http://www.w3.org/2001/XMLSchema" xmlns:p="http://schemas.microsoft.com/office/2006/metadata/properties" xmlns:ns2="b77ca380-acaf-4a52-954b-ca716658203b" xmlns:ns3="a199196a-b09b-439c-9ffa-760160eff921" targetNamespace="http://schemas.microsoft.com/office/2006/metadata/properties" ma:root="true" ma:fieldsID="c5dbc952840f8552106531b9989c91c2" ns2:_="" ns3:_="">
    <xsd:import namespace="b77ca380-acaf-4a52-954b-ca716658203b"/>
    <xsd:import namespace="a199196a-b09b-439c-9ffa-760160eff92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7ca380-acaf-4a52-954b-ca71665820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199196a-b09b-439c-9ffa-760160eff92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4.xml><?xml version="1.0" encoding="utf-8"?>
<outs:outSpaceData xmlns:outs="http://schemas.microsoft.com/office/2009/outspace/metadata">
  <outs:relatedDates>
    <outs:relatedDate>
      <outs:type>3</outs:type>
      <outs:displayName>Last Modified</outs:displayName>
      <outs:dateTime>2009-08-19T23:38:33Z</outs:dateTime>
      <outs:isPinned>true</outs:isPinned>
    </outs:relatedDate>
    <outs:relatedDate>
      <outs:type>2</outs:type>
      <outs:displayName>Created</outs:displayName>
      <outs:dateTime>2002-11-18T03:05:50Z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Paddy Payne</outs:displayName>
          <outs:accountName/>
        </outs:relatedPerson>
      </outs:people>
      <outs:source>0</outs:source>
      <outs:isPinned>true</outs:isPinned>
    </outs:relatedPeopleItem>
    <outs:relatedPeopleItem>
      <outs:category>Last modified by</outs:category>
      <outs:people>
        <outs:relatedPerson>
          <outs:displayName>Paddy Payne</outs:displayName>
          <outs:accountName/>
        </outs:relatedPerson>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E1B69D0D-DD40-49C5-A5BB-F0E9B8684FFD}">
  <ds:schemaRefs>
    <ds:schemaRef ds:uri="http://schemas.microsoft.com/sharepoint/v3/contenttype/forms"/>
  </ds:schemaRefs>
</ds:datastoreItem>
</file>

<file path=customXml/itemProps2.xml><?xml version="1.0" encoding="utf-8"?>
<ds:datastoreItem xmlns:ds="http://schemas.openxmlformats.org/officeDocument/2006/customXml" ds:itemID="{C2CEFB3A-15DF-4721-8495-38031ED423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7ca380-acaf-4a52-954b-ca716658203b"/>
    <ds:schemaRef ds:uri="a199196a-b09b-439c-9ffa-760160eff9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23450F-00A3-4DF3-B87E-AF7EA279E324}">
  <ds:schemaRefs>
    <ds:schemaRef ds:uri="http://purl.org/dc/terms/"/>
    <ds:schemaRef ds:uri="http://schemas.microsoft.com/office/2006/documentManagement/types"/>
    <ds:schemaRef ds:uri="http://purl.org/dc/dcmitype/"/>
    <ds:schemaRef ds:uri="http://schemas.microsoft.com/office/infopath/2007/PartnerControls"/>
    <ds:schemaRef ds:uri="b77ca380-acaf-4a52-954b-ca716658203b"/>
    <ds:schemaRef ds:uri="http://purl.org/dc/elements/1.1/"/>
    <ds:schemaRef ds:uri="http://schemas.microsoft.com/office/2006/metadata/properties"/>
    <ds:schemaRef ds:uri="http://schemas.openxmlformats.org/package/2006/metadata/core-properties"/>
    <ds:schemaRef ds:uri="a199196a-b09b-439c-9ffa-760160eff921"/>
    <ds:schemaRef ds:uri="http://www.w3.org/XML/1998/namespace"/>
  </ds:schemaRefs>
</ds:datastoreItem>
</file>

<file path=customXml/itemProps4.xml><?xml version="1.0" encoding="utf-8"?>
<ds:datastoreItem xmlns:ds="http://schemas.openxmlformats.org/officeDocument/2006/customXml" ds:itemID="{8FDD5D65-9268-4661-9CAA-AD56AE2B9B79}">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blank</Template>
  <TotalTime>9031</TotalTime>
  <Words>623</Words>
  <Application>Microsoft Office PowerPoint</Application>
  <PresentationFormat>Custom</PresentationFormat>
  <Paragraphs>122</Paragraphs>
  <Slides>21</Slides>
  <Notes>17</Notes>
  <HiddenSlides>0</HiddenSlides>
  <MMClips>0</MMClips>
  <ScaleCrop>false</ScaleCrop>
  <HeadingPairs>
    <vt:vector size="8" baseType="variant">
      <vt:variant>
        <vt:lpstr>Fonts Used</vt:lpstr>
      </vt:variant>
      <vt:variant>
        <vt:i4>14</vt:i4>
      </vt:variant>
      <vt:variant>
        <vt:lpstr>Theme</vt:lpstr>
      </vt:variant>
      <vt:variant>
        <vt:i4>25</vt:i4>
      </vt:variant>
      <vt:variant>
        <vt:lpstr>Slide Titles</vt:lpstr>
      </vt:variant>
      <vt:variant>
        <vt:i4>21</vt:i4>
      </vt:variant>
      <vt:variant>
        <vt:lpstr>Custom Shows</vt:lpstr>
      </vt:variant>
      <vt:variant>
        <vt:i4>1</vt:i4>
      </vt:variant>
    </vt:vector>
  </HeadingPairs>
  <TitlesOfParts>
    <vt:vector size="61" baseType="lpstr">
      <vt:lpstr>Acumen Black</vt:lpstr>
      <vt:lpstr>Arial</vt:lpstr>
      <vt:lpstr>Calibri</vt:lpstr>
      <vt:lpstr>Consolas</vt:lpstr>
      <vt:lpstr>Edwardian Script ITC</vt:lpstr>
      <vt:lpstr>Hack</vt:lpstr>
      <vt:lpstr>Segoe</vt:lpstr>
      <vt:lpstr>Segoe </vt:lpstr>
      <vt:lpstr>Segoe Light</vt:lpstr>
      <vt:lpstr>Segoe UI</vt:lpstr>
      <vt:lpstr>Segoe UI Light</vt:lpstr>
      <vt:lpstr>Times New Roman</vt:lpstr>
      <vt:lpstr>Verdana</vt:lpstr>
      <vt:lpstr>Wingdings</vt:lpstr>
      <vt:lpstr>1_FULL PAGE COLOUR</vt:lpstr>
      <vt:lpstr>2_HALF PAGE HORI BLUE</vt:lpstr>
      <vt:lpstr>3_HALF PAGE HORI WHITE</vt:lpstr>
      <vt:lpstr>4_THIRD PAGE HORI WHITE</vt:lpstr>
      <vt:lpstr>5_THIRD PAGE HORI WHITE</vt:lpstr>
      <vt:lpstr>3_HALF PAGE BLUE VERT COLOUR</vt:lpstr>
      <vt:lpstr>4_HALF PAGE WHITE VERT BW</vt:lpstr>
      <vt:lpstr>5_HALF PAGE GREY VERT BW</vt:lpstr>
      <vt:lpstr>6_HALF PAGE YELLOW VERT BW</vt:lpstr>
      <vt:lpstr>1_White_Banner Only</vt:lpstr>
      <vt:lpstr>2_White_Banner Only</vt:lpstr>
      <vt:lpstr>Black pages</vt:lpstr>
      <vt:lpstr>WHITE OVERLAY</vt:lpstr>
      <vt:lpstr>2_Black pages</vt:lpstr>
      <vt:lpstr>3_GRADIENT BLANK</vt:lpstr>
      <vt:lpstr>1_DARK BLUE LOGOS</vt:lpstr>
      <vt:lpstr>2_DARK BLUE BLANK</vt:lpstr>
      <vt:lpstr>1_Yellow pages</vt:lpstr>
      <vt:lpstr>BLANK WHITE</vt:lpstr>
      <vt:lpstr>1_BLANK WHITE</vt:lpstr>
      <vt:lpstr>2_Yellow pages</vt:lpstr>
      <vt:lpstr>1_Black pages</vt:lpstr>
      <vt:lpstr>WHITE / LOGOS</vt:lpstr>
      <vt:lpstr>3_Black pages</vt:lpstr>
      <vt:lpstr>GRID</vt:lpstr>
      <vt:lpstr>PowerPoint Presentation</vt:lpstr>
      <vt:lpstr>TECH STREAM</vt:lpstr>
      <vt:lpstr>PowerPoint Presentation</vt:lpstr>
      <vt:lpstr>PowerPoint Presentation</vt:lpstr>
      <vt:lpstr>PowerPoint Presentation</vt:lpstr>
      <vt:lpstr>What’s a ChatBot?</vt:lpstr>
      <vt:lpstr>PowerPoint Presentation</vt:lpstr>
      <vt:lpstr>PowerPoint Presentation</vt:lpstr>
      <vt:lpstr>PowerPoint Presentation</vt:lpstr>
      <vt:lpstr>Demo</vt:lpstr>
      <vt:lpstr>Get started</vt:lpstr>
      <vt:lpstr>Some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Kirby McKenzie</dc:creator>
  <cp:lastModifiedBy>Opender Singh</cp:lastModifiedBy>
  <cp:revision>242</cp:revision>
  <cp:lastPrinted>2016-08-01T23:56:12Z</cp:lastPrinted>
  <dcterms:created xsi:type="dcterms:W3CDTF">2017-11-11T04:10:35Z</dcterms:created>
  <dcterms:modified xsi:type="dcterms:W3CDTF">2018-05-03T22:49:15Z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0x010100ED4DEEBAD541064BA326D1156F4224B0</vt:lpwstr>
  </property>
  <property fmtid="{D5CDD505-2E9C-101B-9397-08002B2CF9AE}" pid="3" name="Year">
    <vt:lpwstr>2013</vt:lpwstr>
  </property>
</Properties>
</file>